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9" r:id="rId11"/>
    <p:sldId id="298" r:id="rId12"/>
    <p:sldId id="300" r:id="rId13"/>
    <p:sldId id="301" r:id="rId14"/>
    <p:sldId id="302" r:id="rId15"/>
    <p:sldId id="303" r:id="rId16"/>
    <p:sldId id="297" r:id="rId17"/>
    <p:sldId id="288" r:id="rId18"/>
    <p:sldId id="304" r:id="rId19"/>
  </p:sldIdLst>
  <p:sldSz cx="12192000" cy="6858000"/>
  <p:notesSz cx="6858000" cy="9144000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FF00"/>
    <a:srgbClr val="FF66FF"/>
    <a:srgbClr val="990000"/>
    <a:srgbClr val="00CC99"/>
    <a:srgbClr val="FF9933"/>
    <a:srgbClr val="99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88" autoAdjust="0"/>
    <p:restoredTop sz="86410" autoAdjust="0"/>
  </p:normalViewPr>
  <p:slideViewPr>
    <p:cSldViewPr>
      <p:cViewPr varScale="1">
        <p:scale>
          <a:sx n="57" d="100"/>
          <a:sy n="57" d="100"/>
        </p:scale>
        <p:origin x="-57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CDCA0-FB8E-497F-9FE8-50FB47F31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3B09D-9B35-4121-8699-F37224039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D02B2-9179-4648-B292-4CE9F8168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818E0-997A-404D-89E3-128475B00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9BBE4-B783-49B1-91D9-7933DBC43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B2E9B-5472-4E28-A97E-B43B0AA14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6345C-15D9-438B-8E47-6DA926943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8092F-5387-419D-9232-A59F88291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579A9-CC63-4EAF-BB4A-4BF925775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B05D4-DDD2-427A-A7E5-A3A317B29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175EF-B296-4C30-9B31-951925220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BE414D-2C8E-4D20-9E0D-1A305150C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%20DEUTSCH_&#1088;&#1077;&#1087;&#1077;&#1090;&#1080;&#1090;&#1086;&#1088;\%20DEUTSCH-&#1058;&#1088;&#1077;&#1085;&#1072;&#1078;&#1105;&#1088;&#1099;\24.&#1062;&#1080;&#1092;&#1088;&#1099;%20&#1076;&#1086;%201000%20+%20&#1050;&#1086;&#1090;&#1086;&#1088;&#1099;&#1081;%20&#1095;&#1072;&#1089;\&#1084;&#1086;&#1088;&#1077;.wav" TargetMode="External"/><Relationship Id="rId6" Type="http://schemas.openxmlformats.org/officeDocument/2006/relationships/slide" Target="slide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%20DEUTSCH_&#1088;&#1077;&#1087;&#1077;&#1090;&#1080;&#1090;&#1086;&#1088;\%20DEUTSCH-&#1058;&#1088;&#1077;&#1085;&#1072;&#1078;&#1105;&#1088;&#1099;\24.&#1062;&#1080;&#1092;&#1088;&#1099;%20&#1076;&#1086;%201000%20+%20&#1050;&#1086;&#1090;&#1086;&#1088;&#1099;&#1081;%20&#1095;&#1072;&#1089;\&#1084;&#1086;&#1088;&#1077;.wa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shutterstock.com/display_pic_with_logo/328183/328183,1257174212,2/stock-vector-palette-and-brush-for-drawing-vector-illustration-40070374.jpg" TargetMode="External"/><Relationship Id="rId7" Type="http://schemas.openxmlformats.org/officeDocument/2006/relationships/hyperlink" Target="http://zvuki-tut.narod2.ru/chaiki_krichat_nad_shumom_morya/CHaiki_krichat_nad_shumom_morya.mp3" TargetMode="External"/><Relationship Id="rId2" Type="http://schemas.openxmlformats.org/officeDocument/2006/relationships/hyperlink" Target="http://sabilili.free.fr/07.poissons%203/sous%20marin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hop.rifpark.ru/img/4479_1.jpg" TargetMode="External"/><Relationship Id="rId5" Type="http://schemas.openxmlformats.org/officeDocument/2006/relationships/hyperlink" Target="http://www.freecoloringprint.com/img/ship-coloring-pages-9.gif" TargetMode="External"/><Relationship Id="rId4" Type="http://schemas.openxmlformats.org/officeDocument/2006/relationships/hyperlink" Target="http://mult-pict.narod.ru/belfon/mult-pict.narod.ru11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оре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2811172" y="1643050"/>
            <a:ext cx="304800" cy="304800"/>
          </a:xfrm>
          <a:prstGeom prst="rect">
            <a:avLst/>
          </a:prstGeom>
        </p:spPr>
      </p:pic>
      <p:sp>
        <p:nvSpPr>
          <p:cNvPr id="9" name="WordArt 4" descr="море и рыбки"/>
          <p:cNvSpPr>
            <a:spLocks noChangeArrowheads="1" noChangeShapeType="1" noTextEdit="1"/>
          </p:cNvSpPr>
          <p:nvPr/>
        </p:nvSpPr>
        <p:spPr bwMode="auto">
          <a:xfrm>
            <a:off x="2381225" y="1285860"/>
            <a:ext cx="7634287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58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Раскрасим корабль</a:t>
            </a:r>
          </a:p>
        </p:txBody>
      </p:sp>
      <p:pic>
        <p:nvPicPr>
          <p:cNvPr id="10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67966" y="714356"/>
            <a:ext cx="12747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6712" y="3857628"/>
            <a:ext cx="1093001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Терентьева Татьяна </a:t>
            </a:r>
            <a:r>
              <a:rPr lang="ru-RU" sz="2800" b="1" i="1" dirty="0" err="1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Мироновна</a:t>
            </a:r>
            <a:r>
              <a:rPr lang="ru-RU" sz="28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</a:t>
            </a:r>
            <a:endParaRPr lang="en-US" sz="2800" b="1" i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ru-RU" sz="2800" b="1" i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Под </a:t>
            </a:r>
            <a:r>
              <a:rPr lang="ru-RU" sz="2800" b="1" i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немецкий</a:t>
            </a:r>
            <a:r>
              <a:rPr lang="ru-RU" sz="2800" b="1" i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8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язык </a:t>
            </a:r>
            <a:r>
              <a:rPr lang="ru-RU" sz="28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переделал</a:t>
            </a:r>
            <a:endParaRPr lang="en-US" sz="2800" b="1" i="1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ru-RU" sz="2800" b="1" i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Хмеленок</a:t>
            </a:r>
            <a:r>
              <a:rPr lang="ru-RU" sz="28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8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Николай Павлович,</a:t>
            </a:r>
          </a:p>
          <a:p>
            <a:pPr>
              <a:defRPr/>
            </a:pPr>
            <a:r>
              <a:rPr lang="ru-RU" sz="2800" b="1" i="1" dirty="0" err="1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Городнянский</a:t>
            </a:r>
            <a:r>
              <a:rPr lang="ru-RU" sz="28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центр детского и юношеского творчества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-904924" y="64291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7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67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р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орабль без раскраск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9288" y="692150"/>
            <a:ext cx="55165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Freeform 3"/>
          <p:cNvSpPr>
            <a:spLocks/>
          </p:cNvSpPr>
          <p:nvPr/>
        </p:nvSpPr>
        <p:spPr bwMode="auto">
          <a:xfrm>
            <a:off x="3359150" y="1916113"/>
            <a:ext cx="1898650" cy="1820862"/>
          </a:xfrm>
          <a:custGeom>
            <a:avLst/>
            <a:gdLst>
              <a:gd name="T0" fmla="*/ 0 w 1196"/>
              <a:gd name="T1" fmla="*/ 0 h 1147"/>
              <a:gd name="T2" fmla="*/ 302418726 w 1196"/>
              <a:gd name="T3" fmla="*/ 120967465 h 1147"/>
              <a:gd name="T4" fmla="*/ 511590915 w 1196"/>
              <a:gd name="T5" fmla="*/ 110886847 h 1147"/>
              <a:gd name="T6" fmla="*/ 738406472 w 1196"/>
              <a:gd name="T7" fmla="*/ 126007774 h 1147"/>
              <a:gd name="T8" fmla="*/ 821570801 w 1196"/>
              <a:gd name="T9" fmla="*/ 148688370 h 1147"/>
              <a:gd name="T10" fmla="*/ 934977190 w 1196"/>
              <a:gd name="T11" fmla="*/ 156249628 h 1147"/>
              <a:gd name="T12" fmla="*/ 1063505900 w 1196"/>
              <a:gd name="T13" fmla="*/ 201612408 h 1147"/>
              <a:gd name="T14" fmla="*/ 1008062485 w 1196"/>
              <a:gd name="T15" fmla="*/ 181451173 h 1147"/>
              <a:gd name="T16" fmla="*/ 2147483647 w 1196"/>
              <a:gd name="T17" fmla="*/ 375502324 h 1147"/>
              <a:gd name="T18" fmla="*/ 2147483647 w 1196"/>
              <a:gd name="T19" fmla="*/ 617437254 h 1147"/>
              <a:gd name="T20" fmla="*/ 2147483647 w 1196"/>
              <a:gd name="T21" fmla="*/ 897175394 h 1147"/>
              <a:gd name="T22" fmla="*/ 2147483647 w 1196"/>
              <a:gd name="T23" fmla="*/ 1116428040 h 1147"/>
              <a:gd name="T24" fmla="*/ 2147483647 w 1196"/>
              <a:gd name="T25" fmla="*/ 1411286909 h 1147"/>
              <a:gd name="T26" fmla="*/ 2147483647 w 1196"/>
              <a:gd name="T27" fmla="*/ 1592738031 h 1147"/>
              <a:gd name="T28" fmla="*/ 2147483647 w 1196"/>
              <a:gd name="T29" fmla="*/ 1754028315 h 1147"/>
              <a:gd name="T30" fmla="*/ 2147483647 w 1196"/>
              <a:gd name="T31" fmla="*/ 2001003455 h 1147"/>
              <a:gd name="T32" fmla="*/ 2147483647 w 1196"/>
              <a:gd name="T33" fmla="*/ 2147483647 h 1147"/>
              <a:gd name="T34" fmla="*/ 2147483647 w 1196"/>
              <a:gd name="T35" fmla="*/ 2147483647 h 1147"/>
              <a:gd name="T36" fmla="*/ 2147483647 w 1196"/>
              <a:gd name="T37" fmla="*/ 2147483647 h 1147"/>
              <a:gd name="T38" fmla="*/ 2147483647 w 1196"/>
              <a:gd name="T39" fmla="*/ 2147483647 h 1147"/>
              <a:gd name="T40" fmla="*/ 2147483647 w 1196"/>
              <a:gd name="T41" fmla="*/ 2147483647 h 1147"/>
              <a:gd name="T42" fmla="*/ 2084168368 w 1196"/>
              <a:gd name="T43" fmla="*/ 2147483647 h 1147"/>
              <a:gd name="T44" fmla="*/ 1915318762 w 1196"/>
              <a:gd name="T45" fmla="*/ 2147483647 h 1147"/>
              <a:gd name="T46" fmla="*/ 1552416013 w 1196"/>
              <a:gd name="T47" fmla="*/ 2147483647 h 1147"/>
              <a:gd name="T48" fmla="*/ 907256276 w 1196"/>
              <a:gd name="T49" fmla="*/ 2147483647 h 1147"/>
              <a:gd name="T50" fmla="*/ 126007811 w 1196"/>
              <a:gd name="T51" fmla="*/ 2147483647 h 1147"/>
              <a:gd name="T52" fmla="*/ 435986258 w 1196"/>
              <a:gd name="T53" fmla="*/ 2147483647 h 1147"/>
              <a:gd name="T54" fmla="*/ 685482419 w 1196"/>
              <a:gd name="T55" fmla="*/ 1985882528 h 1147"/>
              <a:gd name="T56" fmla="*/ 811490180 w 1196"/>
              <a:gd name="T57" fmla="*/ 1403725651 h 1147"/>
              <a:gd name="T58" fmla="*/ 826611111 w 1196"/>
              <a:gd name="T59" fmla="*/ 1088707134 h 1147"/>
              <a:gd name="T60" fmla="*/ 725804902 w 1196"/>
              <a:gd name="T61" fmla="*/ 705643454 h 1147"/>
              <a:gd name="T62" fmla="*/ 468749070 w 1196"/>
              <a:gd name="T63" fmla="*/ 146169010 h 1147"/>
              <a:gd name="T64" fmla="*/ 0 w 1196"/>
              <a:gd name="T65" fmla="*/ 0 h 11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96"/>
              <a:gd name="T100" fmla="*/ 0 h 1147"/>
              <a:gd name="T101" fmla="*/ 1196 w 1196"/>
              <a:gd name="T102" fmla="*/ 1147 h 11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96" h="1147">
                <a:moveTo>
                  <a:pt x="0" y="0"/>
                </a:moveTo>
                <a:cubicBezTo>
                  <a:pt x="41" y="14"/>
                  <a:pt x="79" y="36"/>
                  <a:pt x="120" y="48"/>
                </a:cubicBezTo>
                <a:cubicBezTo>
                  <a:pt x="159" y="58"/>
                  <a:pt x="178" y="41"/>
                  <a:pt x="203" y="44"/>
                </a:cubicBezTo>
                <a:cubicBezTo>
                  <a:pt x="232" y="44"/>
                  <a:pt x="273" y="48"/>
                  <a:pt x="293" y="50"/>
                </a:cubicBezTo>
                <a:cubicBezTo>
                  <a:pt x="326" y="55"/>
                  <a:pt x="315" y="55"/>
                  <a:pt x="326" y="59"/>
                </a:cubicBezTo>
                <a:cubicBezTo>
                  <a:pt x="339" y="61"/>
                  <a:pt x="355" y="59"/>
                  <a:pt x="371" y="62"/>
                </a:cubicBezTo>
                <a:cubicBezTo>
                  <a:pt x="384" y="66"/>
                  <a:pt x="417" y="78"/>
                  <a:pt x="422" y="80"/>
                </a:cubicBezTo>
                <a:cubicBezTo>
                  <a:pt x="427" y="82"/>
                  <a:pt x="311" y="61"/>
                  <a:pt x="400" y="72"/>
                </a:cubicBezTo>
                <a:lnTo>
                  <a:pt x="957" y="149"/>
                </a:lnTo>
                <a:lnTo>
                  <a:pt x="1031" y="245"/>
                </a:lnTo>
                <a:lnTo>
                  <a:pt x="1094" y="356"/>
                </a:lnTo>
                <a:lnTo>
                  <a:pt x="1124" y="443"/>
                </a:lnTo>
                <a:lnTo>
                  <a:pt x="1160" y="560"/>
                </a:lnTo>
                <a:lnTo>
                  <a:pt x="1175" y="632"/>
                </a:lnTo>
                <a:lnTo>
                  <a:pt x="1184" y="696"/>
                </a:lnTo>
                <a:lnTo>
                  <a:pt x="1196" y="794"/>
                </a:lnTo>
                <a:lnTo>
                  <a:pt x="1175" y="905"/>
                </a:lnTo>
                <a:lnTo>
                  <a:pt x="1124" y="1061"/>
                </a:lnTo>
                <a:lnTo>
                  <a:pt x="1048" y="1147"/>
                </a:lnTo>
                <a:lnTo>
                  <a:pt x="960" y="1040"/>
                </a:lnTo>
                <a:lnTo>
                  <a:pt x="890" y="995"/>
                </a:lnTo>
                <a:lnTo>
                  <a:pt x="827" y="962"/>
                </a:lnTo>
                <a:lnTo>
                  <a:pt x="760" y="944"/>
                </a:lnTo>
                <a:lnTo>
                  <a:pt x="616" y="928"/>
                </a:lnTo>
                <a:lnTo>
                  <a:pt x="360" y="984"/>
                </a:lnTo>
                <a:lnTo>
                  <a:pt x="50" y="1101"/>
                </a:lnTo>
                <a:lnTo>
                  <a:pt x="173" y="965"/>
                </a:lnTo>
                <a:lnTo>
                  <a:pt x="272" y="788"/>
                </a:lnTo>
                <a:lnTo>
                  <a:pt x="322" y="557"/>
                </a:lnTo>
                <a:lnTo>
                  <a:pt x="328" y="432"/>
                </a:lnTo>
                <a:lnTo>
                  <a:pt x="288" y="280"/>
                </a:lnTo>
                <a:lnTo>
                  <a:pt x="186" y="5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5159376" y="2205039"/>
            <a:ext cx="1446213" cy="1728787"/>
          </a:xfrm>
          <a:custGeom>
            <a:avLst/>
            <a:gdLst>
              <a:gd name="T0" fmla="*/ 115927246 w 911"/>
              <a:gd name="T1" fmla="*/ 0 h 1089"/>
              <a:gd name="T2" fmla="*/ 1985884073 w 911"/>
              <a:gd name="T3" fmla="*/ 287297700 h 1089"/>
              <a:gd name="T4" fmla="*/ 2147483647 w 911"/>
              <a:gd name="T5" fmla="*/ 869452868 h 1089"/>
              <a:gd name="T6" fmla="*/ 2147483647 w 911"/>
              <a:gd name="T7" fmla="*/ 1013102462 h 1089"/>
              <a:gd name="T8" fmla="*/ 2147483647 w 911"/>
              <a:gd name="T9" fmla="*/ 1217234174 h 1089"/>
              <a:gd name="T10" fmla="*/ 2147483647 w 911"/>
              <a:gd name="T11" fmla="*/ 1486891488 h 1089"/>
              <a:gd name="T12" fmla="*/ 2147483647 w 911"/>
              <a:gd name="T13" fmla="*/ 1814511955 h 1089"/>
              <a:gd name="T14" fmla="*/ 2147483647 w 911"/>
              <a:gd name="T15" fmla="*/ 2018643667 h 1089"/>
              <a:gd name="T16" fmla="*/ 2147483647 w 911"/>
              <a:gd name="T17" fmla="*/ 2116928895 h 1089"/>
              <a:gd name="T18" fmla="*/ 2076609705 w 911"/>
              <a:gd name="T19" fmla="*/ 2147483647 h 1089"/>
              <a:gd name="T20" fmla="*/ 1829634373 w 911"/>
              <a:gd name="T21" fmla="*/ 2147483647 h 1089"/>
              <a:gd name="T22" fmla="*/ 1789311870 w 911"/>
              <a:gd name="T23" fmla="*/ 2147483647 h 1089"/>
              <a:gd name="T24" fmla="*/ 1743949054 w 911"/>
              <a:gd name="T25" fmla="*/ 2147483647 h 1089"/>
              <a:gd name="T26" fmla="*/ 1607860209 w 911"/>
              <a:gd name="T27" fmla="*/ 2147483647 h 1089"/>
              <a:gd name="T28" fmla="*/ 1350804252 w 911"/>
              <a:gd name="T29" fmla="*/ 2147483647 h 1089"/>
              <a:gd name="T30" fmla="*/ 1071067680 w 911"/>
              <a:gd name="T31" fmla="*/ 2147483647 h 1089"/>
              <a:gd name="T32" fmla="*/ 624998997 w 911"/>
              <a:gd name="T33" fmla="*/ 2147483647 h 1089"/>
              <a:gd name="T34" fmla="*/ 0 w 911"/>
              <a:gd name="T35" fmla="*/ 2147483647 h 1089"/>
              <a:gd name="T36" fmla="*/ 5040314 w 911"/>
              <a:gd name="T37" fmla="*/ 2147483647 h 1089"/>
              <a:gd name="T38" fmla="*/ 239415755 w 911"/>
              <a:gd name="T39" fmla="*/ 2147483647 h 1089"/>
              <a:gd name="T40" fmla="*/ 405746081 w 911"/>
              <a:gd name="T41" fmla="*/ 1882555330 h 1089"/>
              <a:gd name="T42" fmla="*/ 511592751 w 911"/>
              <a:gd name="T43" fmla="*/ 1648181369 h 1089"/>
              <a:gd name="T44" fmla="*/ 541834628 w 911"/>
              <a:gd name="T45" fmla="*/ 1285279136 h 1089"/>
              <a:gd name="T46" fmla="*/ 473789610 w 911"/>
              <a:gd name="T47" fmla="*/ 703122480 h 1089"/>
              <a:gd name="T48" fmla="*/ 435988057 w 911"/>
              <a:gd name="T49" fmla="*/ 582155069 h 1089"/>
              <a:gd name="T50" fmla="*/ 428426794 w 911"/>
              <a:gd name="T51" fmla="*/ 551913216 h 1089"/>
              <a:gd name="T52" fmla="*/ 103327233 w 911"/>
              <a:gd name="T53" fmla="*/ 37801535 h 1089"/>
              <a:gd name="T54" fmla="*/ 115927246 w 911"/>
              <a:gd name="T55" fmla="*/ 0 h 10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11"/>
              <a:gd name="T85" fmla="*/ 0 h 1089"/>
              <a:gd name="T86" fmla="*/ 911 w 911"/>
              <a:gd name="T87" fmla="*/ 1089 h 10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11" h="1089">
                <a:moveTo>
                  <a:pt x="46" y="0"/>
                </a:moveTo>
                <a:lnTo>
                  <a:pt x="788" y="114"/>
                </a:lnTo>
                <a:lnTo>
                  <a:pt x="884" y="345"/>
                </a:lnTo>
                <a:lnTo>
                  <a:pt x="899" y="402"/>
                </a:lnTo>
                <a:lnTo>
                  <a:pt x="911" y="483"/>
                </a:lnTo>
                <a:lnTo>
                  <a:pt x="908" y="590"/>
                </a:lnTo>
                <a:lnTo>
                  <a:pt x="905" y="720"/>
                </a:lnTo>
                <a:lnTo>
                  <a:pt x="893" y="801"/>
                </a:lnTo>
                <a:lnTo>
                  <a:pt x="878" y="840"/>
                </a:lnTo>
                <a:lnTo>
                  <a:pt x="824" y="930"/>
                </a:lnTo>
                <a:lnTo>
                  <a:pt x="726" y="1089"/>
                </a:lnTo>
                <a:lnTo>
                  <a:pt x="710" y="1023"/>
                </a:lnTo>
                <a:lnTo>
                  <a:pt x="692" y="993"/>
                </a:lnTo>
                <a:lnTo>
                  <a:pt x="638" y="942"/>
                </a:lnTo>
                <a:lnTo>
                  <a:pt x="536" y="906"/>
                </a:lnTo>
                <a:lnTo>
                  <a:pt x="425" y="897"/>
                </a:lnTo>
                <a:lnTo>
                  <a:pt x="248" y="918"/>
                </a:lnTo>
                <a:lnTo>
                  <a:pt x="0" y="998"/>
                </a:lnTo>
                <a:lnTo>
                  <a:pt x="2" y="987"/>
                </a:lnTo>
                <a:lnTo>
                  <a:pt x="95" y="894"/>
                </a:lnTo>
                <a:lnTo>
                  <a:pt x="161" y="747"/>
                </a:lnTo>
                <a:lnTo>
                  <a:pt x="203" y="654"/>
                </a:lnTo>
                <a:lnTo>
                  <a:pt x="215" y="510"/>
                </a:lnTo>
                <a:lnTo>
                  <a:pt x="188" y="279"/>
                </a:lnTo>
                <a:lnTo>
                  <a:pt x="173" y="231"/>
                </a:lnTo>
                <a:lnTo>
                  <a:pt x="170" y="219"/>
                </a:lnTo>
                <a:lnTo>
                  <a:pt x="41" y="15"/>
                </a:lnTo>
                <a:lnTo>
                  <a:pt x="4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9" name="Freeform 5"/>
          <p:cNvSpPr>
            <a:spLocks/>
          </p:cNvSpPr>
          <p:nvPr/>
        </p:nvSpPr>
        <p:spPr bwMode="auto">
          <a:xfrm>
            <a:off x="3432176" y="3644901"/>
            <a:ext cx="1749425" cy="1374775"/>
          </a:xfrm>
          <a:custGeom>
            <a:avLst/>
            <a:gdLst>
              <a:gd name="T0" fmla="*/ 0 w 1102"/>
              <a:gd name="T1" fmla="*/ 0 h 866"/>
              <a:gd name="T2" fmla="*/ 2147483647 w 1102"/>
              <a:gd name="T3" fmla="*/ 113407843 h 866"/>
              <a:gd name="T4" fmla="*/ 2147483647 w 1102"/>
              <a:gd name="T5" fmla="*/ 330141269 h 866"/>
              <a:gd name="T6" fmla="*/ 2147483647 w 1102"/>
              <a:gd name="T7" fmla="*/ 587195645 h 866"/>
              <a:gd name="T8" fmla="*/ 2147483647 w 1102"/>
              <a:gd name="T9" fmla="*/ 904737029 h 866"/>
              <a:gd name="T10" fmla="*/ 2147483647 w 1102"/>
              <a:gd name="T11" fmla="*/ 1257557217 h 866"/>
              <a:gd name="T12" fmla="*/ 2147483647 w 1102"/>
              <a:gd name="T13" fmla="*/ 1759069360 h 866"/>
              <a:gd name="T14" fmla="*/ 2147483647 w 1102"/>
              <a:gd name="T15" fmla="*/ 2147483647 h 866"/>
              <a:gd name="T16" fmla="*/ 2147483647 w 1102"/>
              <a:gd name="T17" fmla="*/ 2147483647 h 866"/>
              <a:gd name="T18" fmla="*/ 2147483647 w 1102"/>
              <a:gd name="T19" fmla="*/ 2147173313 h 866"/>
              <a:gd name="T20" fmla="*/ 2147483647 w 1102"/>
              <a:gd name="T21" fmla="*/ 2101810514 h 866"/>
              <a:gd name="T22" fmla="*/ 2119450467 w 1102"/>
              <a:gd name="T23" fmla="*/ 2046367092 h 866"/>
              <a:gd name="T24" fmla="*/ 1718746595 w 1102"/>
              <a:gd name="T25" fmla="*/ 1925399626 h 866"/>
              <a:gd name="T26" fmla="*/ 1476811305 w 1102"/>
              <a:gd name="T27" fmla="*/ 1917839953 h 866"/>
              <a:gd name="T28" fmla="*/ 1333163256 w 1102"/>
              <a:gd name="T29" fmla="*/ 1940520559 h 866"/>
              <a:gd name="T30" fmla="*/ 1151710499 w 1102"/>
              <a:gd name="T31" fmla="*/ 1970762426 h 866"/>
              <a:gd name="T32" fmla="*/ 572074620 w 1102"/>
              <a:gd name="T33" fmla="*/ 2147483647 h 866"/>
              <a:gd name="T34" fmla="*/ 728324238 w 1102"/>
              <a:gd name="T35" fmla="*/ 1600299958 h 866"/>
              <a:gd name="T36" fmla="*/ 758566100 w 1102"/>
              <a:gd name="T37" fmla="*/ 1010583562 h 866"/>
              <a:gd name="T38" fmla="*/ 690522705 w 1102"/>
              <a:gd name="T39" fmla="*/ 791329038 h 866"/>
              <a:gd name="T40" fmla="*/ 614918051 w 1102"/>
              <a:gd name="T41" fmla="*/ 609877839 h 866"/>
              <a:gd name="T42" fmla="*/ 501510276 w 1102"/>
              <a:gd name="T43" fmla="*/ 428426640 h 866"/>
              <a:gd name="T44" fmla="*/ 456147484 w 1102"/>
              <a:gd name="T45" fmla="*/ 345262202 h 866"/>
              <a:gd name="T46" fmla="*/ 0 w 1102"/>
              <a:gd name="T47" fmla="*/ 0 h 8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02"/>
              <a:gd name="T73" fmla="*/ 0 h 866"/>
              <a:gd name="T74" fmla="*/ 1102 w 1102"/>
              <a:gd name="T75" fmla="*/ 866 h 8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02" h="866">
                <a:moveTo>
                  <a:pt x="0" y="0"/>
                </a:moveTo>
                <a:lnTo>
                  <a:pt x="952" y="45"/>
                </a:lnTo>
                <a:lnTo>
                  <a:pt x="1021" y="131"/>
                </a:lnTo>
                <a:lnTo>
                  <a:pt x="1084" y="233"/>
                </a:lnTo>
                <a:lnTo>
                  <a:pt x="1102" y="359"/>
                </a:lnTo>
                <a:lnTo>
                  <a:pt x="1088" y="499"/>
                </a:lnTo>
                <a:lnTo>
                  <a:pt x="1018" y="698"/>
                </a:lnTo>
                <a:lnTo>
                  <a:pt x="928" y="866"/>
                </a:lnTo>
                <a:lnTo>
                  <a:pt x="907" y="862"/>
                </a:lnTo>
                <a:lnTo>
                  <a:pt x="892" y="852"/>
                </a:lnTo>
                <a:lnTo>
                  <a:pt x="871" y="834"/>
                </a:lnTo>
                <a:lnTo>
                  <a:pt x="841" y="812"/>
                </a:lnTo>
                <a:lnTo>
                  <a:pt x="682" y="764"/>
                </a:lnTo>
                <a:lnTo>
                  <a:pt x="586" y="761"/>
                </a:lnTo>
                <a:lnTo>
                  <a:pt x="529" y="770"/>
                </a:lnTo>
                <a:lnTo>
                  <a:pt x="457" y="782"/>
                </a:lnTo>
                <a:lnTo>
                  <a:pt x="227" y="862"/>
                </a:lnTo>
                <a:lnTo>
                  <a:pt x="289" y="635"/>
                </a:lnTo>
                <a:lnTo>
                  <a:pt x="301" y="401"/>
                </a:lnTo>
                <a:lnTo>
                  <a:pt x="274" y="314"/>
                </a:lnTo>
                <a:lnTo>
                  <a:pt x="244" y="242"/>
                </a:lnTo>
                <a:lnTo>
                  <a:pt x="199" y="170"/>
                </a:lnTo>
                <a:lnTo>
                  <a:pt x="181" y="13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>
            <a:off x="5016501" y="3789364"/>
            <a:ext cx="1376363" cy="1209675"/>
          </a:xfrm>
          <a:custGeom>
            <a:avLst/>
            <a:gdLst>
              <a:gd name="T0" fmla="*/ 120967559 w 867"/>
              <a:gd name="T1" fmla="*/ 0 h 762"/>
              <a:gd name="T2" fmla="*/ 2071569400 w 867"/>
              <a:gd name="T3" fmla="*/ 189012502 h 762"/>
              <a:gd name="T4" fmla="*/ 2147483647 w 867"/>
              <a:gd name="T5" fmla="*/ 430947573 h 762"/>
              <a:gd name="T6" fmla="*/ 2147483647 w 867"/>
              <a:gd name="T7" fmla="*/ 718245293 h 762"/>
              <a:gd name="T8" fmla="*/ 2147483647 w 867"/>
              <a:gd name="T9" fmla="*/ 990420692 h 762"/>
              <a:gd name="T10" fmla="*/ 2043848473 w 867"/>
              <a:gd name="T11" fmla="*/ 1247476547 h 762"/>
              <a:gd name="T12" fmla="*/ 1882558460 w 867"/>
              <a:gd name="T13" fmla="*/ 1542335528 h 762"/>
              <a:gd name="T14" fmla="*/ 1754029687 w 867"/>
              <a:gd name="T15" fmla="*/ 1738908049 h 762"/>
              <a:gd name="T16" fmla="*/ 1655743982 w 867"/>
              <a:gd name="T17" fmla="*/ 1844754578 h 762"/>
              <a:gd name="T18" fmla="*/ 536794317 w 867"/>
              <a:gd name="T19" fmla="*/ 1882557703 h 762"/>
              <a:gd name="T20" fmla="*/ 0 w 867"/>
              <a:gd name="T21" fmla="*/ 1920359241 h 762"/>
              <a:gd name="T22" fmla="*/ 30241890 w 867"/>
              <a:gd name="T23" fmla="*/ 1874996443 h 762"/>
              <a:gd name="T24" fmla="*/ 264617321 w 867"/>
              <a:gd name="T25" fmla="*/ 1595259586 h 762"/>
              <a:gd name="T26" fmla="*/ 370463892 w 867"/>
              <a:gd name="T27" fmla="*/ 1338203731 h 762"/>
              <a:gd name="T28" fmla="*/ 415826708 w 867"/>
              <a:gd name="T29" fmla="*/ 1164312211 h 762"/>
              <a:gd name="T30" fmla="*/ 430947746 w 867"/>
              <a:gd name="T31" fmla="*/ 914817616 h 762"/>
              <a:gd name="T32" fmla="*/ 430947746 w 867"/>
              <a:gd name="T33" fmla="*/ 740925899 h 762"/>
              <a:gd name="T34" fmla="*/ 370463892 w 867"/>
              <a:gd name="T35" fmla="*/ 529232841 h 762"/>
              <a:gd name="T36" fmla="*/ 287297935 w 867"/>
              <a:gd name="T37" fmla="*/ 309978425 h 762"/>
              <a:gd name="T38" fmla="*/ 120967559 w 867"/>
              <a:gd name="T39" fmla="*/ 0 h 7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67"/>
              <a:gd name="T61" fmla="*/ 0 h 762"/>
              <a:gd name="T62" fmla="*/ 867 w 867"/>
              <a:gd name="T63" fmla="*/ 762 h 76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67" h="762">
                <a:moveTo>
                  <a:pt x="48" y="0"/>
                </a:moveTo>
                <a:lnTo>
                  <a:pt x="822" y="75"/>
                </a:lnTo>
                <a:lnTo>
                  <a:pt x="864" y="171"/>
                </a:lnTo>
                <a:lnTo>
                  <a:pt x="867" y="285"/>
                </a:lnTo>
                <a:lnTo>
                  <a:pt x="855" y="393"/>
                </a:lnTo>
                <a:lnTo>
                  <a:pt x="811" y="495"/>
                </a:lnTo>
                <a:lnTo>
                  <a:pt x="747" y="612"/>
                </a:lnTo>
                <a:lnTo>
                  <a:pt x="696" y="690"/>
                </a:lnTo>
                <a:lnTo>
                  <a:pt x="657" y="732"/>
                </a:lnTo>
                <a:lnTo>
                  <a:pt x="213" y="747"/>
                </a:lnTo>
                <a:lnTo>
                  <a:pt x="0" y="762"/>
                </a:lnTo>
                <a:lnTo>
                  <a:pt x="12" y="744"/>
                </a:lnTo>
                <a:lnTo>
                  <a:pt x="105" y="633"/>
                </a:lnTo>
                <a:lnTo>
                  <a:pt x="147" y="531"/>
                </a:lnTo>
                <a:lnTo>
                  <a:pt x="165" y="462"/>
                </a:lnTo>
                <a:lnTo>
                  <a:pt x="171" y="363"/>
                </a:lnTo>
                <a:lnTo>
                  <a:pt x="171" y="294"/>
                </a:lnTo>
                <a:lnTo>
                  <a:pt x="147" y="210"/>
                </a:lnTo>
                <a:lnTo>
                  <a:pt x="114" y="123"/>
                </a:lnTo>
                <a:lnTo>
                  <a:pt x="4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1" name="Freeform 7"/>
          <p:cNvSpPr>
            <a:spLocks/>
          </p:cNvSpPr>
          <p:nvPr/>
        </p:nvSpPr>
        <p:spPr bwMode="auto">
          <a:xfrm>
            <a:off x="6148388" y="4572000"/>
            <a:ext cx="1204912" cy="585788"/>
          </a:xfrm>
          <a:custGeom>
            <a:avLst/>
            <a:gdLst>
              <a:gd name="T0" fmla="*/ 0 w 759"/>
              <a:gd name="T1" fmla="*/ 0 h 369"/>
              <a:gd name="T2" fmla="*/ 211693068 w 759"/>
              <a:gd name="T3" fmla="*/ 15120952 h 369"/>
              <a:gd name="T4" fmla="*/ 1194553579 w 759"/>
              <a:gd name="T5" fmla="*/ 45362849 h 369"/>
              <a:gd name="T6" fmla="*/ 1625499187 w 759"/>
              <a:gd name="T7" fmla="*/ 75604752 h 369"/>
              <a:gd name="T8" fmla="*/ 1912797185 w 759"/>
              <a:gd name="T9" fmla="*/ 105846667 h 369"/>
              <a:gd name="T10" fmla="*/ 1806950700 w 759"/>
              <a:gd name="T11" fmla="*/ 491431718 h 369"/>
              <a:gd name="T12" fmla="*/ 1602818591 w 759"/>
              <a:gd name="T13" fmla="*/ 703124953 h 369"/>
              <a:gd name="T14" fmla="*/ 1360883769 w 759"/>
              <a:gd name="T15" fmla="*/ 846773340 h 369"/>
              <a:gd name="T16" fmla="*/ 1091226456 w 759"/>
              <a:gd name="T17" fmla="*/ 929939333 h 369"/>
              <a:gd name="T18" fmla="*/ 740925590 w 759"/>
              <a:gd name="T19" fmla="*/ 892136176 h 369"/>
              <a:gd name="T20" fmla="*/ 476308585 w 759"/>
              <a:gd name="T21" fmla="*/ 839213661 h 369"/>
              <a:gd name="T22" fmla="*/ 45362791 w 759"/>
              <a:gd name="T23" fmla="*/ 771168414 h 369"/>
              <a:gd name="T24" fmla="*/ 158768983 w 759"/>
              <a:gd name="T25" fmla="*/ 597278336 h 369"/>
              <a:gd name="T26" fmla="*/ 181451166 w 759"/>
              <a:gd name="T27" fmla="*/ 393144680 h 369"/>
              <a:gd name="T28" fmla="*/ 151209313 w 759"/>
              <a:gd name="T29" fmla="*/ 211693335 h 369"/>
              <a:gd name="T30" fmla="*/ 0 w 759"/>
              <a:gd name="T31" fmla="*/ 0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59"/>
              <a:gd name="T49" fmla="*/ 0 h 369"/>
              <a:gd name="T50" fmla="*/ 759 w 759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59" h="369">
                <a:moveTo>
                  <a:pt x="0" y="0"/>
                </a:moveTo>
                <a:lnTo>
                  <a:pt x="84" y="6"/>
                </a:lnTo>
                <a:lnTo>
                  <a:pt x="474" y="18"/>
                </a:lnTo>
                <a:lnTo>
                  <a:pt x="645" y="30"/>
                </a:lnTo>
                <a:lnTo>
                  <a:pt x="759" y="42"/>
                </a:lnTo>
                <a:lnTo>
                  <a:pt x="717" y="195"/>
                </a:lnTo>
                <a:lnTo>
                  <a:pt x="636" y="279"/>
                </a:lnTo>
                <a:lnTo>
                  <a:pt x="540" y="336"/>
                </a:lnTo>
                <a:lnTo>
                  <a:pt x="433" y="369"/>
                </a:lnTo>
                <a:lnTo>
                  <a:pt x="294" y="354"/>
                </a:lnTo>
                <a:lnTo>
                  <a:pt x="189" y="333"/>
                </a:lnTo>
                <a:lnTo>
                  <a:pt x="18" y="306"/>
                </a:lnTo>
                <a:lnTo>
                  <a:pt x="63" y="237"/>
                </a:lnTo>
                <a:lnTo>
                  <a:pt x="72" y="156"/>
                </a:lnTo>
                <a:lnTo>
                  <a:pt x="60" y="8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2514601" y="2997201"/>
            <a:ext cx="1349375" cy="1871663"/>
          </a:xfrm>
          <a:custGeom>
            <a:avLst/>
            <a:gdLst>
              <a:gd name="T0" fmla="*/ 83165951 w 850"/>
              <a:gd name="T1" fmla="*/ 0 h 1179"/>
              <a:gd name="T2" fmla="*/ 763608117 w 850"/>
              <a:gd name="T3" fmla="*/ 927417761 h 1179"/>
              <a:gd name="T4" fmla="*/ 2142132991 w 850"/>
              <a:gd name="T5" fmla="*/ 2147483647 h 1179"/>
              <a:gd name="T6" fmla="*/ 1874996505 w 850"/>
              <a:gd name="T7" fmla="*/ 2147483647 h 1179"/>
              <a:gd name="T8" fmla="*/ 1527214646 w 850"/>
              <a:gd name="T9" fmla="*/ 2147483647 h 1179"/>
              <a:gd name="T10" fmla="*/ 975301379 w 850"/>
              <a:gd name="T11" fmla="*/ 2147483647 h 1179"/>
              <a:gd name="T12" fmla="*/ 786288723 w 850"/>
              <a:gd name="T13" fmla="*/ 2147483647 h 1179"/>
              <a:gd name="T14" fmla="*/ 627518131 w 850"/>
              <a:gd name="T15" fmla="*/ 2147483647 h 1179"/>
              <a:gd name="T16" fmla="*/ 476310387 w 850"/>
              <a:gd name="T17" fmla="*/ 2147483647 h 1179"/>
              <a:gd name="T18" fmla="*/ 302418762 w 850"/>
              <a:gd name="T19" fmla="*/ 2147483647 h 1179"/>
              <a:gd name="T20" fmla="*/ 37801552 w 850"/>
              <a:gd name="T21" fmla="*/ 1154231790 h 1179"/>
              <a:gd name="T22" fmla="*/ 0 w 850"/>
              <a:gd name="T23" fmla="*/ 541834506 h 1179"/>
              <a:gd name="T24" fmla="*/ 83165951 w 850"/>
              <a:gd name="T25" fmla="*/ 0 h 11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50"/>
              <a:gd name="T40" fmla="*/ 0 h 1179"/>
              <a:gd name="T41" fmla="*/ 850 w 850"/>
              <a:gd name="T42" fmla="*/ 1179 h 11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50" h="1179">
                <a:moveTo>
                  <a:pt x="33" y="0"/>
                </a:moveTo>
                <a:lnTo>
                  <a:pt x="303" y="368"/>
                </a:lnTo>
                <a:lnTo>
                  <a:pt x="850" y="1179"/>
                </a:lnTo>
                <a:lnTo>
                  <a:pt x="744" y="1178"/>
                </a:lnTo>
                <a:lnTo>
                  <a:pt x="606" y="1127"/>
                </a:lnTo>
                <a:lnTo>
                  <a:pt x="387" y="1001"/>
                </a:lnTo>
                <a:lnTo>
                  <a:pt x="312" y="968"/>
                </a:lnTo>
                <a:lnTo>
                  <a:pt x="249" y="965"/>
                </a:lnTo>
                <a:lnTo>
                  <a:pt x="189" y="968"/>
                </a:lnTo>
                <a:lnTo>
                  <a:pt x="120" y="1001"/>
                </a:lnTo>
                <a:lnTo>
                  <a:pt x="15" y="458"/>
                </a:lnTo>
                <a:lnTo>
                  <a:pt x="0" y="215"/>
                </a:lnTo>
                <a:lnTo>
                  <a:pt x="33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4219575" y="765175"/>
            <a:ext cx="1195388" cy="635000"/>
          </a:xfrm>
          <a:custGeom>
            <a:avLst/>
            <a:gdLst>
              <a:gd name="T0" fmla="*/ 7561266 w 753"/>
              <a:gd name="T1" fmla="*/ 113407840 h 400"/>
              <a:gd name="T2" fmla="*/ 317539817 w 753"/>
              <a:gd name="T3" fmla="*/ 156249689 h 400"/>
              <a:gd name="T4" fmla="*/ 1035785507 w 753"/>
              <a:gd name="T5" fmla="*/ 0 h 400"/>
              <a:gd name="T6" fmla="*/ 1270159266 w 753"/>
              <a:gd name="T7" fmla="*/ 10080625 h 400"/>
              <a:gd name="T8" fmla="*/ 1496973350 w 753"/>
              <a:gd name="T9" fmla="*/ 123488462 h 400"/>
              <a:gd name="T10" fmla="*/ 1791832850 w 753"/>
              <a:gd name="T11" fmla="*/ 350302505 h 400"/>
              <a:gd name="T12" fmla="*/ 1874997220 w 753"/>
              <a:gd name="T13" fmla="*/ 614918136 h 400"/>
              <a:gd name="T14" fmla="*/ 1716228155 w 753"/>
              <a:gd name="T15" fmla="*/ 456149134 h 400"/>
              <a:gd name="T16" fmla="*/ 1481852411 w 753"/>
              <a:gd name="T17" fmla="*/ 365423438 h 400"/>
              <a:gd name="T18" fmla="*/ 1262599591 w 753"/>
              <a:gd name="T19" fmla="*/ 342741245 h 400"/>
              <a:gd name="T20" fmla="*/ 1421368656 w 753"/>
              <a:gd name="T21" fmla="*/ 448587874 h 400"/>
              <a:gd name="T22" fmla="*/ 1572578045 w 753"/>
              <a:gd name="T23" fmla="*/ 509071606 h 400"/>
              <a:gd name="T24" fmla="*/ 1776711911 w 753"/>
              <a:gd name="T25" fmla="*/ 682963128 h 400"/>
              <a:gd name="T26" fmla="*/ 1897679422 w 753"/>
              <a:gd name="T27" fmla="*/ 1008062589 h 400"/>
              <a:gd name="T28" fmla="*/ 1648182739 w 753"/>
              <a:gd name="T29" fmla="*/ 826611196 h 400"/>
              <a:gd name="T30" fmla="*/ 1391126778 w 753"/>
              <a:gd name="T31" fmla="*/ 720764666 h 400"/>
              <a:gd name="T32" fmla="*/ 1315522083 w 753"/>
              <a:gd name="T33" fmla="*/ 713204993 h 400"/>
              <a:gd name="T34" fmla="*/ 1013103305 w 753"/>
              <a:gd name="T35" fmla="*/ 720764666 h 400"/>
              <a:gd name="T36" fmla="*/ 680442450 w 753"/>
              <a:gd name="T37" fmla="*/ 849293588 h 400"/>
              <a:gd name="T38" fmla="*/ 325101080 w 753"/>
              <a:gd name="T39" fmla="*/ 887095126 h 400"/>
              <a:gd name="T40" fmla="*/ 189012580 w 753"/>
              <a:gd name="T41" fmla="*/ 856853260 h 400"/>
              <a:gd name="T42" fmla="*/ 75604719 w 753"/>
              <a:gd name="T43" fmla="*/ 803930591 h 400"/>
              <a:gd name="T44" fmla="*/ 15120945 w 753"/>
              <a:gd name="T45" fmla="*/ 735885599 h 400"/>
              <a:gd name="T46" fmla="*/ 7561266 w 753"/>
              <a:gd name="T47" fmla="*/ 297378446 h 400"/>
              <a:gd name="T48" fmla="*/ 0 w 753"/>
              <a:gd name="T49" fmla="*/ 146169068 h 400"/>
              <a:gd name="T50" fmla="*/ 7561266 w 753"/>
              <a:gd name="T51" fmla="*/ 113407840 h 4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53"/>
              <a:gd name="T79" fmla="*/ 0 h 400"/>
              <a:gd name="T80" fmla="*/ 753 w 753"/>
              <a:gd name="T81" fmla="*/ 400 h 4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53" h="400">
                <a:moveTo>
                  <a:pt x="3" y="45"/>
                </a:moveTo>
                <a:lnTo>
                  <a:pt x="126" y="62"/>
                </a:lnTo>
                <a:lnTo>
                  <a:pt x="411" y="0"/>
                </a:lnTo>
                <a:lnTo>
                  <a:pt x="504" y="4"/>
                </a:lnTo>
                <a:lnTo>
                  <a:pt x="594" y="49"/>
                </a:lnTo>
                <a:lnTo>
                  <a:pt x="711" y="139"/>
                </a:lnTo>
                <a:lnTo>
                  <a:pt x="744" y="244"/>
                </a:lnTo>
                <a:lnTo>
                  <a:pt x="681" y="181"/>
                </a:lnTo>
                <a:lnTo>
                  <a:pt x="588" y="145"/>
                </a:lnTo>
                <a:lnTo>
                  <a:pt x="501" y="136"/>
                </a:lnTo>
                <a:lnTo>
                  <a:pt x="564" y="178"/>
                </a:lnTo>
                <a:lnTo>
                  <a:pt x="624" y="202"/>
                </a:lnTo>
                <a:lnTo>
                  <a:pt x="705" y="271"/>
                </a:lnTo>
                <a:lnTo>
                  <a:pt x="753" y="400"/>
                </a:lnTo>
                <a:lnTo>
                  <a:pt x="654" y="328"/>
                </a:lnTo>
                <a:lnTo>
                  <a:pt x="552" y="286"/>
                </a:lnTo>
                <a:lnTo>
                  <a:pt x="522" y="283"/>
                </a:lnTo>
                <a:lnTo>
                  <a:pt x="402" y="286"/>
                </a:lnTo>
                <a:lnTo>
                  <a:pt x="270" y="337"/>
                </a:lnTo>
                <a:lnTo>
                  <a:pt x="129" y="352"/>
                </a:lnTo>
                <a:lnTo>
                  <a:pt x="75" y="340"/>
                </a:lnTo>
                <a:lnTo>
                  <a:pt x="30" y="319"/>
                </a:lnTo>
                <a:lnTo>
                  <a:pt x="6" y="292"/>
                </a:lnTo>
                <a:lnTo>
                  <a:pt x="3" y="118"/>
                </a:lnTo>
                <a:lnTo>
                  <a:pt x="0" y="58"/>
                </a:lnTo>
                <a:lnTo>
                  <a:pt x="3" y="4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4" name="Freeform 10"/>
          <p:cNvSpPr>
            <a:spLocks/>
          </p:cNvSpPr>
          <p:nvPr/>
        </p:nvSpPr>
        <p:spPr bwMode="auto">
          <a:xfrm>
            <a:off x="5772151" y="1238250"/>
            <a:ext cx="1057275" cy="566738"/>
          </a:xfrm>
          <a:custGeom>
            <a:avLst/>
            <a:gdLst>
              <a:gd name="T0" fmla="*/ 7559675 w 666"/>
              <a:gd name="T1" fmla="*/ 7561270 h 357"/>
              <a:gd name="T2" fmla="*/ 241935011 w 666"/>
              <a:gd name="T3" fmla="*/ 0 h 357"/>
              <a:gd name="T4" fmla="*/ 710684000 w 666"/>
              <a:gd name="T5" fmla="*/ 219254605 h 357"/>
              <a:gd name="T6" fmla="*/ 970259404 w 666"/>
              <a:gd name="T7" fmla="*/ 277217437 h 357"/>
              <a:gd name="T8" fmla="*/ 990420646 w 666"/>
              <a:gd name="T9" fmla="*/ 294859334 h 357"/>
              <a:gd name="T10" fmla="*/ 1678424241 w 666"/>
              <a:gd name="T11" fmla="*/ 98286965 h 357"/>
              <a:gd name="T12" fmla="*/ 1444050193 w 666"/>
              <a:gd name="T13" fmla="*/ 400705953 h 357"/>
              <a:gd name="T14" fmla="*/ 1194554021 w 666"/>
              <a:gd name="T15" fmla="*/ 582157400 h 357"/>
              <a:gd name="T16" fmla="*/ 1255037749 w 666"/>
              <a:gd name="T17" fmla="*/ 597278346 h 357"/>
              <a:gd name="T18" fmla="*/ 1633061048 w 666"/>
              <a:gd name="T19" fmla="*/ 491431726 h 357"/>
              <a:gd name="T20" fmla="*/ 1663302912 w 666"/>
              <a:gd name="T21" fmla="*/ 483870460 h 357"/>
              <a:gd name="T22" fmla="*/ 1512093593 w 666"/>
              <a:gd name="T23" fmla="*/ 695563699 h 357"/>
              <a:gd name="T24" fmla="*/ 1315521477 w 666"/>
              <a:gd name="T25" fmla="*/ 824092531 h 357"/>
              <a:gd name="T26" fmla="*/ 967740042 w 666"/>
              <a:gd name="T27" fmla="*/ 899697458 h 357"/>
              <a:gd name="T28" fmla="*/ 710684000 w 666"/>
              <a:gd name="T29" fmla="*/ 808971586 h 357"/>
              <a:gd name="T30" fmla="*/ 521671557 w 666"/>
              <a:gd name="T31" fmla="*/ 710684645 h 357"/>
              <a:gd name="T32" fmla="*/ 287297806 w 666"/>
              <a:gd name="T33" fmla="*/ 627520237 h 357"/>
              <a:gd name="T34" fmla="*/ 128527177 w 666"/>
              <a:gd name="T35" fmla="*/ 635079917 h 357"/>
              <a:gd name="T36" fmla="*/ 0 w 666"/>
              <a:gd name="T37" fmla="*/ 619958971 h 357"/>
              <a:gd name="T38" fmla="*/ 7559675 w 666"/>
              <a:gd name="T39" fmla="*/ 7561270 h 3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66"/>
              <a:gd name="T61" fmla="*/ 0 h 357"/>
              <a:gd name="T62" fmla="*/ 666 w 666"/>
              <a:gd name="T63" fmla="*/ 357 h 3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66" h="357">
                <a:moveTo>
                  <a:pt x="3" y="3"/>
                </a:moveTo>
                <a:lnTo>
                  <a:pt x="96" y="0"/>
                </a:lnTo>
                <a:lnTo>
                  <a:pt x="282" y="87"/>
                </a:lnTo>
                <a:lnTo>
                  <a:pt x="385" y="110"/>
                </a:lnTo>
                <a:lnTo>
                  <a:pt x="393" y="117"/>
                </a:lnTo>
                <a:lnTo>
                  <a:pt x="666" y="39"/>
                </a:lnTo>
                <a:lnTo>
                  <a:pt x="573" y="159"/>
                </a:lnTo>
                <a:lnTo>
                  <a:pt x="474" y="231"/>
                </a:lnTo>
                <a:lnTo>
                  <a:pt x="498" y="237"/>
                </a:lnTo>
                <a:lnTo>
                  <a:pt x="648" y="195"/>
                </a:lnTo>
                <a:lnTo>
                  <a:pt x="660" y="192"/>
                </a:lnTo>
                <a:lnTo>
                  <a:pt x="600" y="276"/>
                </a:lnTo>
                <a:lnTo>
                  <a:pt x="522" y="327"/>
                </a:lnTo>
                <a:lnTo>
                  <a:pt x="384" y="357"/>
                </a:lnTo>
                <a:lnTo>
                  <a:pt x="282" y="321"/>
                </a:lnTo>
                <a:lnTo>
                  <a:pt x="207" y="282"/>
                </a:lnTo>
                <a:lnTo>
                  <a:pt x="114" y="249"/>
                </a:lnTo>
                <a:lnTo>
                  <a:pt x="51" y="252"/>
                </a:lnTo>
                <a:lnTo>
                  <a:pt x="0" y="246"/>
                </a:lnTo>
                <a:lnTo>
                  <a:pt x="3" y="3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5" name="Freeform 11"/>
          <p:cNvSpPr>
            <a:spLocks/>
          </p:cNvSpPr>
          <p:nvPr/>
        </p:nvSpPr>
        <p:spPr bwMode="auto">
          <a:xfrm>
            <a:off x="2500314" y="4519613"/>
            <a:ext cx="14287" cy="4762"/>
          </a:xfrm>
          <a:custGeom>
            <a:avLst/>
            <a:gdLst>
              <a:gd name="T0" fmla="*/ 22679815 w 9"/>
              <a:gd name="T1" fmla="*/ 0 h 3"/>
              <a:gd name="T2" fmla="*/ 0 w 9"/>
              <a:gd name="T3" fmla="*/ 7558882 h 3"/>
              <a:gd name="T4" fmla="*/ 22679815 w 9"/>
              <a:gd name="T5" fmla="*/ 0 h 3"/>
              <a:gd name="T6" fmla="*/ 0 60000 65536"/>
              <a:gd name="T7" fmla="*/ 0 60000 65536"/>
              <a:gd name="T8" fmla="*/ 0 60000 65536"/>
              <a:gd name="T9" fmla="*/ 0 w 9"/>
              <a:gd name="T10" fmla="*/ 0 h 3"/>
              <a:gd name="T11" fmla="*/ 9 w 9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">
                <a:moveTo>
                  <a:pt x="9" y="0"/>
                </a:moveTo>
                <a:cubicBezTo>
                  <a:pt x="6" y="1"/>
                  <a:pt x="0" y="3"/>
                  <a:pt x="0" y="3"/>
                </a:cubicBezTo>
                <a:cubicBezTo>
                  <a:pt x="0" y="3"/>
                  <a:pt x="6" y="1"/>
                  <a:pt x="9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04" name="Freeform 16"/>
          <p:cNvSpPr>
            <a:spLocks/>
          </p:cNvSpPr>
          <p:nvPr/>
        </p:nvSpPr>
        <p:spPr bwMode="auto">
          <a:xfrm>
            <a:off x="3614739" y="5057775"/>
            <a:ext cx="2528887" cy="285750"/>
          </a:xfrm>
          <a:custGeom>
            <a:avLst/>
            <a:gdLst>
              <a:gd name="T0" fmla="*/ 0 w 1593"/>
              <a:gd name="T1" fmla="*/ 151209373 h 180"/>
              <a:gd name="T2" fmla="*/ 302418697 w 1593"/>
              <a:gd name="T3" fmla="*/ 189012498 h 180"/>
              <a:gd name="T4" fmla="*/ 756046692 w 1593"/>
              <a:gd name="T5" fmla="*/ 211693152 h 180"/>
              <a:gd name="T6" fmla="*/ 1897676699 w 1593"/>
              <a:gd name="T7" fmla="*/ 219254412 h 180"/>
              <a:gd name="T8" fmla="*/ 2147483647 w 1593"/>
              <a:gd name="T9" fmla="*/ 211693152 h 180"/>
              <a:gd name="T10" fmla="*/ 2147483647 w 1593"/>
              <a:gd name="T11" fmla="*/ 158769046 h 180"/>
              <a:gd name="T12" fmla="*/ 2147483647 w 1593"/>
              <a:gd name="T13" fmla="*/ 136088441 h 180"/>
              <a:gd name="T14" fmla="*/ 2147483647 w 1593"/>
              <a:gd name="T15" fmla="*/ 0 h 180"/>
              <a:gd name="T16" fmla="*/ 2147483647 w 1593"/>
              <a:gd name="T17" fmla="*/ 204133430 h 180"/>
              <a:gd name="T18" fmla="*/ 2147483647 w 1593"/>
              <a:gd name="T19" fmla="*/ 249494690 h 180"/>
              <a:gd name="T20" fmla="*/ 2147483647 w 1593"/>
              <a:gd name="T21" fmla="*/ 362902476 h 180"/>
              <a:gd name="T22" fmla="*/ 2147483647 w 1593"/>
              <a:gd name="T23" fmla="*/ 423386305 h 180"/>
              <a:gd name="T24" fmla="*/ 2147483647 w 1593"/>
              <a:gd name="T25" fmla="*/ 438507237 h 180"/>
              <a:gd name="T26" fmla="*/ 1663302683 w 1593"/>
              <a:gd name="T27" fmla="*/ 453628170 h 180"/>
              <a:gd name="T28" fmla="*/ 808969153 w 1593"/>
              <a:gd name="T29" fmla="*/ 446068497 h 180"/>
              <a:gd name="T30" fmla="*/ 30241872 w 1593"/>
              <a:gd name="T31" fmla="*/ 385584668 h 180"/>
              <a:gd name="T32" fmla="*/ 0 w 1593"/>
              <a:gd name="T33" fmla="*/ 151209373 h 1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93"/>
              <a:gd name="T52" fmla="*/ 0 h 180"/>
              <a:gd name="T53" fmla="*/ 1593 w 1593"/>
              <a:gd name="T54" fmla="*/ 180 h 1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93" h="180">
                <a:moveTo>
                  <a:pt x="0" y="60"/>
                </a:moveTo>
                <a:lnTo>
                  <a:pt x="120" y="75"/>
                </a:lnTo>
                <a:lnTo>
                  <a:pt x="300" y="84"/>
                </a:lnTo>
                <a:lnTo>
                  <a:pt x="753" y="87"/>
                </a:lnTo>
                <a:lnTo>
                  <a:pt x="933" y="84"/>
                </a:lnTo>
                <a:lnTo>
                  <a:pt x="1116" y="63"/>
                </a:lnTo>
                <a:lnTo>
                  <a:pt x="1227" y="54"/>
                </a:lnTo>
                <a:lnTo>
                  <a:pt x="1593" y="0"/>
                </a:lnTo>
                <a:lnTo>
                  <a:pt x="1539" y="81"/>
                </a:lnTo>
                <a:lnTo>
                  <a:pt x="1437" y="99"/>
                </a:lnTo>
                <a:lnTo>
                  <a:pt x="1197" y="144"/>
                </a:lnTo>
                <a:lnTo>
                  <a:pt x="990" y="168"/>
                </a:lnTo>
                <a:lnTo>
                  <a:pt x="885" y="174"/>
                </a:lnTo>
                <a:lnTo>
                  <a:pt x="660" y="180"/>
                </a:lnTo>
                <a:lnTo>
                  <a:pt x="321" y="177"/>
                </a:lnTo>
                <a:lnTo>
                  <a:pt x="12" y="153"/>
                </a:lnTo>
                <a:lnTo>
                  <a:pt x="0" y="6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7" name="Text Box 20"/>
          <p:cNvSpPr txBox="1">
            <a:spLocks noChangeArrowheads="1"/>
          </p:cNvSpPr>
          <p:nvPr/>
        </p:nvSpPr>
        <p:spPr bwMode="auto">
          <a:xfrm>
            <a:off x="9120188" y="3716338"/>
            <a:ext cx="81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81" name="Text Box 24"/>
          <p:cNvSpPr txBox="1">
            <a:spLocks noChangeArrowheads="1"/>
          </p:cNvSpPr>
          <p:nvPr/>
        </p:nvSpPr>
        <p:spPr bwMode="auto">
          <a:xfrm>
            <a:off x="8040688" y="2420938"/>
            <a:ext cx="81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1282" name="Text Box 25"/>
          <p:cNvSpPr txBox="1">
            <a:spLocks noChangeArrowheads="1"/>
          </p:cNvSpPr>
          <p:nvPr/>
        </p:nvSpPr>
        <p:spPr bwMode="auto">
          <a:xfrm>
            <a:off x="9191625" y="836613"/>
            <a:ext cx="8143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2495550" y="620713"/>
            <a:ext cx="81304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17474">
            <a:off x="7571582" y="513557"/>
            <a:ext cx="14033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5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10842" y="4929198"/>
            <a:ext cx="1214446" cy="630252"/>
          </a:xfrm>
          <a:prstGeom prst="notchedRightArrow">
            <a:avLst>
              <a:gd name="adj1" fmla="val 50000"/>
              <a:gd name="adj2" fmla="val 62363"/>
            </a:avLst>
          </a:pr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-904924" y="64291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3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C -0.00226 0.00926 -0.00642 0.01737 -0.00972 0.02593 C -0.01146 0.03056 -0.01198 0.03612 -0.01389 0.04074 C -0.02066 0.05649 -0.02882 0.07362 -0.03611 0.08889 C -0.03611 0.08889 -0.04566 0.11459 -0.04722 0.11852 C -0.05139 0.12963 -0.05799 0.13912 -0.0625 0.15 C -0.07066 0.16945 -0.05816 0.14815 -0.07083 0.17223 C -0.07622 0.18241 -0.07396 0.17292 -0.07778 0.18334 C -0.07882 0.18635 -0.07934 0.18982 -0.08056 0.1926 C -0.08472 0.20162 -0.09149 0.20787 -0.09583 0.21667 C -0.09948 0.22385 -0.10608 0.23473 -0.10833 0.2426 C -0.11129 0.25232 -0.11424 0.26274 -0.12083 0.26852 C -0.12691 0.28449 -0.13837 0.3125 -0.14861 0.32408 C -0.15313 0.32917 -0.15781 0.33403 -0.1625 0.33889 C -0.1658 0.34237 -0.17066 0.34237 -0.17361 0.3463 C -0.18021 0.3551 -0.17674 0.35255 -0.18333 0.35556 C -0.19219 0.36436 -0.2059 0.37848 -0.21667 0.38334 C -0.22778 0.39445 -0.24774 0.40857 -0.26111 0.41297 C -0.27674 0.425 -0.29115 0.43681 -0.30833 0.44445 C -0.32101 0.45718 -0.33455 0.46829 -0.34722 0.48149 C -0.35139 0.48588 -0.35504 0.49121 -0.35972 0.49445 C -0.38889 0.51389 -0.42083 0.53125 -0.45278 0.54074 C -0.46233 0.54838 -0.47379 0.55556 -0.48472 0.55926 C -0.49445 0.5625 -0.50122 0.56459 -0.50972 0.57223 C -0.51511 0.58287 -0.51233 0.58264 -0.50417 0.58704 C -0.50122 0.59862 -0.49774 0.59607 -0.48889 0.59445 C -0.4875 0.59329 -0.48542 0.59283 -0.48472 0.59074 C -0.4842 0.58889 -0.48472 0.58565 -0.48611 0.58519 C -0.48924 0.58403 -0.49254 0.58635 -0.49583 0.58704 C -0.49965 0.59491 -0.49879 0.59676 -0.49306 0.60186 C -0.4809 0.60047 -0.47674 0.60209 -0.46806 0.59445 C -0.46736 0.59167 -0.46389 0.58334 -0.47083 0.58334 C -0.47257 0.58334 -0.47274 0.58704 -0.47361 0.58889 C -0.46858 0.6088 -0.46563 0.59977 -0.44445 0.59815 C -0.44358 0.5963 -0.44132 0.59468 -0.44167 0.5926 C -0.44201 0.59074 -0.44462 0.58982 -0.44583 0.59074 C -0.44757 0.59213 -0.44774 0.59561 -0.44861 0.59815 C -0.43698 0.60324 -0.42465 0.60162 -0.41389 0.59445 C -0.41302 0.5926 -0.41007 0.59074 -0.41111 0.58889 C -0.41302 0.58588 -0.41945 0.58519 -0.41945 0.58519 C -0.43056 0.59005 -0.4217 0.59862 -0.41667 0.60371 C -0.40695 0.60301 -0.39705 0.60417 -0.3875 0.60186 C -0.3842 0.60093 -0.37917 0.59445 -0.37917 0.59445 C -0.37639 0.58311 -0.38177 0.58704 -0.3875 0.58889 C -0.38594 0.59954 -0.38524 0.60047 -0.37778 0.60371 C -0.3691 0.60186 -0.36667 0.60186 -0.36945 0.59074 C -0.37222 0.5919 -0.38125 0.59514 -0.38195 0.59815 C -0.38455 0.61042 -0.37361 0.61158 -0.36806 0.61297 C -0.33142 0.61112 -0.34184 0.61436 -0.32222 0.60556 C -0.31823 0.59746 -0.3099 0.58704 -0.32222 0.58149 C -0.32986 0.58287 -0.33629 0.58056 -0.33889 0.59074 C -0.32986 0.62686 -0.3 0.59746 -0.28611 0.58519 C -0.28524 0.58334 -0.28299 0.58172 -0.28333 0.57963 C -0.28455 0.57061 -0.29115 0.575 -0.29445 0.57593 C -0.29722 0.58704 -0.29254 0.58588 -0.28611 0.58334 C -0.27882 0.58033 -0.27153 0.57778 -0.26528 0.57223 C -0.26302 0.56343 -0.25903 0.56389 -0.25417 0.55741 C -0.25295 0.55579 -0.25261 0.55324 -0.25139 0.55186 C -0.24774 0.54769 -0.24115 0.54375 -0.2375 0.53889 C -0.23455 0.53496 -0.23212 0.52987 -0.22917 0.52593 C -0.22413 0.50556 -0.23264 0.53588 -0.22361 0.51667 C -0.22153 0.51204 -0.21719 0.48959 -0.21667 0.48519 C -0.21389 0.46227 -0.21406 0.4419 -0.20417 0.42223 C -0.20122 0.40602 -0.19705 0.39005 -0.19306 0.37408 C -0.1908 0.36482 -0.19132 0.35324 -0.1875 0.34445 C -0.18264 0.33287 -0.17604 0.32454 -0.16945 0.31482 C -0.15764 0.29769 -0.16267 0.30764 -0.15556 0.29445 C -0.15451 0.2926 -0.15417 0.29028 -0.15278 0.28889 C -0.15156 0.28774 -0.15 0.28774 -0.14861 0.28704 C -0.1408 0.27153 -0.14549 0.27917 -0.13472 0.26482 C -0.13125 0.26019 -0.12986 0.25278 -0.12639 0.24815 C -0.11754 0.23635 -0.11215 0.2213 -0.1 0.21482 C -0.09236 0.20463 -0.08663 0.19121 -0.07778 0.18334 C -0.07344 0.17199 -0.07274 0.16621 -0.06667 0.15556 C -0.06233 0.13797 -0.05 0.12061 -0.04167 0.10556 C -0.04063 0.10116 -0.03854 0.09699 -0.0375 0.0926 C -0.03524 0.08357 -0.0342 0.07385 -0.03195 0.06482 C -0.03108 0.04167 -0.03038 0.02385 -0.02778 0.00186 C -0.02726 -0.00301 -0.02587 -0.00879 -0.02361 -0.01296 C -0.0224 -0.01504 -0.01945 -0.01851 -0.01945 -0.01851 " pathEditMode="relative" ptsTypes="fffffffffffffffffffffffff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7"/>
                  </p:tgtEl>
                </p:cond>
              </p:nextCondLst>
            </p:seq>
          </p:childTnLst>
        </p:cTn>
      </p:par>
    </p:tnLst>
    <p:bldLst>
      <p:bldP spid="11277" grpId="0"/>
      <p:bldP spid="11281" grpId="0"/>
      <p:bldP spid="11282" grpId="0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орабль без раскраск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9288" y="692150"/>
            <a:ext cx="55165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Freeform 3"/>
          <p:cNvSpPr>
            <a:spLocks/>
          </p:cNvSpPr>
          <p:nvPr/>
        </p:nvSpPr>
        <p:spPr bwMode="auto">
          <a:xfrm>
            <a:off x="3359150" y="1916113"/>
            <a:ext cx="1898650" cy="1820862"/>
          </a:xfrm>
          <a:custGeom>
            <a:avLst/>
            <a:gdLst>
              <a:gd name="T0" fmla="*/ 0 w 1196"/>
              <a:gd name="T1" fmla="*/ 0 h 1147"/>
              <a:gd name="T2" fmla="*/ 302418726 w 1196"/>
              <a:gd name="T3" fmla="*/ 120967465 h 1147"/>
              <a:gd name="T4" fmla="*/ 511590915 w 1196"/>
              <a:gd name="T5" fmla="*/ 110886847 h 1147"/>
              <a:gd name="T6" fmla="*/ 738406472 w 1196"/>
              <a:gd name="T7" fmla="*/ 126007774 h 1147"/>
              <a:gd name="T8" fmla="*/ 821570801 w 1196"/>
              <a:gd name="T9" fmla="*/ 148688370 h 1147"/>
              <a:gd name="T10" fmla="*/ 934977190 w 1196"/>
              <a:gd name="T11" fmla="*/ 156249628 h 1147"/>
              <a:gd name="T12" fmla="*/ 1063505900 w 1196"/>
              <a:gd name="T13" fmla="*/ 201612408 h 1147"/>
              <a:gd name="T14" fmla="*/ 1008062485 w 1196"/>
              <a:gd name="T15" fmla="*/ 181451173 h 1147"/>
              <a:gd name="T16" fmla="*/ 2147483647 w 1196"/>
              <a:gd name="T17" fmla="*/ 375502324 h 1147"/>
              <a:gd name="T18" fmla="*/ 2147483647 w 1196"/>
              <a:gd name="T19" fmla="*/ 617437254 h 1147"/>
              <a:gd name="T20" fmla="*/ 2147483647 w 1196"/>
              <a:gd name="T21" fmla="*/ 897175394 h 1147"/>
              <a:gd name="T22" fmla="*/ 2147483647 w 1196"/>
              <a:gd name="T23" fmla="*/ 1116428040 h 1147"/>
              <a:gd name="T24" fmla="*/ 2147483647 w 1196"/>
              <a:gd name="T25" fmla="*/ 1411286909 h 1147"/>
              <a:gd name="T26" fmla="*/ 2147483647 w 1196"/>
              <a:gd name="T27" fmla="*/ 1592738031 h 1147"/>
              <a:gd name="T28" fmla="*/ 2147483647 w 1196"/>
              <a:gd name="T29" fmla="*/ 1754028315 h 1147"/>
              <a:gd name="T30" fmla="*/ 2147483647 w 1196"/>
              <a:gd name="T31" fmla="*/ 2001003455 h 1147"/>
              <a:gd name="T32" fmla="*/ 2147483647 w 1196"/>
              <a:gd name="T33" fmla="*/ 2147483647 h 1147"/>
              <a:gd name="T34" fmla="*/ 2147483647 w 1196"/>
              <a:gd name="T35" fmla="*/ 2147483647 h 1147"/>
              <a:gd name="T36" fmla="*/ 2147483647 w 1196"/>
              <a:gd name="T37" fmla="*/ 2147483647 h 1147"/>
              <a:gd name="T38" fmla="*/ 2147483647 w 1196"/>
              <a:gd name="T39" fmla="*/ 2147483647 h 1147"/>
              <a:gd name="T40" fmla="*/ 2147483647 w 1196"/>
              <a:gd name="T41" fmla="*/ 2147483647 h 1147"/>
              <a:gd name="T42" fmla="*/ 2084168368 w 1196"/>
              <a:gd name="T43" fmla="*/ 2147483647 h 1147"/>
              <a:gd name="T44" fmla="*/ 1915318762 w 1196"/>
              <a:gd name="T45" fmla="*/ 2147483647 h 1147"/>
              <a:gd name="T46" fmla="*/ 1552416013 w 1196"/>
              <a:gd name="T47" fmla="*/ 2147483647 h 1147"/>
              <a:gd name="T48" fmla="*/ 907256276 w 1196"/>
              <a:gd name="T49" fmla="*/ 2147483647 h 1147"/>
              <a:gd name="T50" fmla="*/ 126007811 w 1196"/>
              <a:gd name="T51" fmla="*/ 2147483647 h 1147"/>
              <a:gd name="T52" fmla="*/ 435986258 w 1196"/>
              <a:gd name="T53" fmla="*/ 2147483647 h 1147"/>
              <a:gd name="T54" fmla="*/ 685482419 w 1196"/>
              <a:gd name="T55" fmla="*/ 1985882528 h 1147"/>
              <a:gd name="T56" fmla="*/ 811490180 w 1196"/>
              <a:gd name="T57" fmla="*/ 1403725651 h 1147"/>
              <a:gd name="T58" fmla="*/ 826611111 w 1196"/>
              <a:gd name="T59" fmla="*/ 1088707134 h 1147"/>
              <a:gd name="T60" fmla="*/ 725804902 w 1196"/>
              <a:gd name="T61" fmla="*/ 705643454 h 1147"/>
              <a:gd name="T62" fmla="*/ 468749070 w 1196"/>
              <a:gd name="T63" fmla="*/ 146169010 h 1147"/>
              <a:gd name="T64" fmla="*/ 0 w 1196"/>
              <a:gd name="T65" fmla="*/ 0 h 11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96"/>
              <a:gd name="T100" fmla="*/ 0 h 1147"/>
              <a:gd name="T101" fmla="*/ 1196 w 1196"/>
              <a:gd name="T102" fmla="*/ 1147 h 11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96" h="1147">
                <a:moveTo>
                  <a:pt x="0" y="0"/>
                </a:moveTo>
                <a:cubicBezTo>
                  <a:pt x="41" y="14"/>
                  <a:pt x="79" y="36"/>
                  <a:pt x="120" y="48"/>
                </a:cubicBezTo>
                <a:cubicBezTo>
                  <a:pt x="159" y="58"/>
                  <a:pt x="178" y="41"/>
                  <a:pt x="203" y="44"/>
                </a:cubicBezTo>
                <a:cubicBezTo>
                  <a:pt x="232" y="44"/>
                  <a:pt x="273" y="48"/>
                  <a:pt x="293" y="50"/>
                </a:cubicBezTo>
                <a:cubicBezTo>
                  <a:pt x="326" y="55"/>
                  <a:pt x="315" y="55"/>
                  <a:pt x="326" y="59"/>
                </a:cubicBezTo>
                <a:cubicBezTo>
                  <a:pt x="339" y="61"/>
                  <a:pt x="355" y="59"/>
                  <a:pt x="371" y="62"/>
                </a:cubicBezTo>
                <a:cubicBezTo>
                  <a:pt x="384" y="66"/>
                  <a:pt x="417" y="78"/>
                  <a:pt x="422" y="80"/>
                </a:cubicBezTo>
                <a:cubicBezTo>
                  <a:pt x="427" y="82"/>
                  <a:pt x="311" y="61"/>
                  <a:pt x="400" y="72"/>
                </a:cubicBezTo>
                <a:lnTo>
                  <a:pt x="957" y="149"/>
                </a:lnTo>
                <a:lnTo>
                  <a:pt x="1031" y="245"/>
                </a:lnTo>
                <a:lnTo>
                  <a:pt x="1094" y="356"/>
                </a:lnTo>
                <a:lnTo>
                  <a:pt x="1124" y="443"/>
                </a:lnTo>
                <a:lnTo>
                  <a:pt x="1160" y="560"/>
                </a:lnTo>
                <a:lnTo>
                  <a:pt x="1175" y="632"/>
                </a:lnTo>
                <a:lnTo>
                  <a:pt x="1184" y="696"/>
                </a:lnTo>
                <a:lnTo>
                  <a:pt x="1196" y="794"/>
                </a:lnTo>
                <a:lnTo>
                  <a:pt x="1175" y="905"/>
                </a:lnTo>
                <a:lnTo>
                  <a:pt x="1124" y="1061"/>
                </a:lnTo>
                <a:lnTo>
                  <a:pt x="1048" y="1147"/>
                </a:lnTo>
                <a:lnTo>
                  <a:pt x="960" y="1040"/>
                </a:lnTo>
                <a:lnTo>
                  <a:pt x="890" y="995"/>
                </a:lnTo>
                <a:lnTo>
                  <a:pt x="827" y="962"/>
                </a:lnTo>
                <a:lnTo>
                  <a:pt x="760" y="944"/>
                </a:lnTo>
                <a:lnTo>
                  <a:pt x="616" y="928"/>
                </a:lnTo>
                <a:lnTo>
                  <a:pt x="360" y="984"/>
                </a:lnTo>
                <a:lnTo>
                  <a:pt x="50" y="1101"/>
                </a:lnTo>
                <a:lnTo>
                  <a:pt x="173" y="965"/>
                </a:lnTo>
                <a:lnTo>
                  <a:pt x="272" y="788"/>
                </a:lnTo>
                <a:lnTo>
                  <a:pt x="322" y="557"/>
                </a:lnTo>
                <a:lnTo>
                  <a:pt x="328" y="432"/>
                </a:lnTo>
                <a:lnTo>
                  <a:pt x="288" y="280"/>
                </a:lnTo>
                <a:lnTo>
                  <a:pt x="186" y="5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5159376" y="2205039"/>
            <a:ext cx="1446213" cy="1728787"/>
          </a:xfrm>
          <a:custGeom>
            <a:avLst/>
            <a:gdLst>
              <a:gd name="T0" fmla="*/ 115927246 w 911"/>
              <a:gd name="T1" fmla="*/ 0 h 1089"/>
              <a:gd name="T2" fmla="*/ 1985884073 w 911"/>
              <a:gd name="T3" fmla="*/ 287297700 h 1089"/>
              <a:gd name="T4" fmla="*/ 2147483647 w 911"/>
              <a:gd name="T5" fmla="*/ 869452868 h 1089"/>
              <a:gd name="T6" fmla="*/ 2147483647 w 911"/>
              <a:gd name="T7" fmla="*/ 1013102462 h 1089"/>
              <a:gd name="T8" fmla="*/ 2147483647 w 911"/>
              <a:gd name="T9" fmla="*/ 1217234174 h 1089"/>
              <a:gd name="T10" fmla="*/ 2147483647 w 911"/>
              <a:gd name="T11" fmla="*/ 1486891488 h 1089"/>
              <a:gd name="T12" fmla="*/ 2147483647 w 911"/>
              <a:gd name="T13" fmla="*/ 1814511955 h 1089"/>
              <a:gd name="T14" fmla="*/ 2147483647 w 911"/>
              <a:gd name="T15" fmla="*/ 2018643667 h 1089"/>
              <a:gd name="T16" fmla="*/ 2147483647 w 911"/>
              <a:gd name="T17" fmla="*/ 2116928895 h 1089"/>
              <a:gd name="T18" fmla="*/ 2076609705 w 911"/>
              <a:gd name="T19" fmla="*/ 2147483647 h 1089"/>
              <a:gd name="T20" fmla="*/ 1829634373 w 911"/>
              <a:gd name="T21" fmla="*/ 2147483647 h 1089"/>
              <a:gd name="T22" fmla="*/ 1789311870 w 911"/>
              <a:gd name="T23" fmla="*/ 2147483647 h 1089"/>
              <a:gd name="T24" fmla="*/ 1743949054 w 911"/>
              <a:gd name="T25" fmla="*/ 2147483647 h 1089"/>
              <a:gd name="T26" fmla="*/ 1607860209 w 911"/>
              <a:gd name="T27" fmla="*/ 2147483647 h 1089"/>
              <a:gd name="T28" fmla="*/ 1350804252 w 911"/>
              <a:gd name="T29" fmla="*/ 2147483647 h 1089"/>
              <a:gd name="T30" fmla="*/ 1071067680 w 911"/>
              <a:gd name="T31" fmla="*/ 2147483647 h 1089"/>
              <a:gd name="T32" fmla="*/ 624998997 w 911"/>
              <a:gd name="T33" fmla="*/ 2147483647 h 1089"/>
              <a:gd name="T34" fmla="*/ 0 w 911"/>
              <a:gd name="T35" fmla="*/ 2147483647 h 1089"/>
              <a:gd name="T36" fmla="*/ 5040314 w 911"/>
              <a:gd name="T37" fmla="*/ 2147483647 h 1089"/>
              <a:gd name="T38" fmla="*/ 239415755 w 911"/>
              <a:gd name="T39" fmla="*/ 2147483647 h 1089"/>
              <a:gd name="T40" fmla="*/ 405746081 w 911"/>
              <a:gd name="T41" fmla="*/ 1882555330 h 1089"/>
              <a:gd name="T42" fmla="*/ 511592751 w 911"/>
              <a:gd name="T43" fmla="*/ 1648181369 h 1089"/>
              <a:gd name="T44" fmla="*/ 541834628 w 911"/>
              <a:gd name="T45" fmla="*/ 1285279136 h 1089"/>
              <a:gd name="T46" fmla="*/ 473789610 w 911"/>
              <a:gd name="T47" fmla="*/ 703122480 h 1089"/>
              <a:gd name="T48" fmla="*/ 435988057 w 911"/>
              <a:gd name="T49" fmla="*/ 582155069 h 1089"/>
              <a:gd name="T50" fmla="*/ 428426794 w 911"/>
              <a:gd name="T51" fmla="*/ 551913216 h 1089"/>
              <a:gd name="T52" fmla="*/ 103327233 w 911"/>
              <a:gd name="T53" fmla="*/ 37801535 h 1089"/>
              <a:gd name="T54" fmla="*/ 115927246 w 911"/>
              <a:gd name="T55" fmla="*/ 0 h 10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11"/>
              <a:gd name="T85" fmla="*/ 0 h 1089"/>
              <a:gd name="T86" fmla="*/ 911 w 911"/>
              <a:gd name="T87" fmla="*/ 1089 h 10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11" h="1089">
                <a:moveTo>
                  <a:pt x="46" y="0"/>
                </a:moveTo>
                <a:lnTo>
                  <a:pt x="788" y="114"/>
                </a:lnTo>
                <a:lnTo>
                  <a:pt x="884" y="345"/>
                </a:lnTo>
                <a:lnTo>
                  <a:pt x="899" y="402"/>
                </a:lnTo>
                <a:lnTo>
                  <a:pt x="911" y="483"/>
                </a:lnTo>
                <a:lnTo>
                  <a:pt x="908" y="590"/>
                </a:lnTo>
                <a:lnTo>
                  <a:pt x="905" y="720"/>
                </a:lnTo>
                <a:lnTo>
                  <a:pt x="893" y="801"/>
                </a:lnTo>
                <a:lnTo>
                  <a:pt x="878" y="840"/>
                </a:lnTo>
                <a:lnTo>
                  <a:pt x="824" y="930"/>
                </a:lnTo>
                <a:lnTo>
                  <a:pt x="726" y="1089"/>
                </a:lnTo>
                <a:lnTo>
                  <a:pt x="710" y="1023"/>
                </a:lnTo>
                <a:lnTo>
                  <a:pt x="692" y="993"/>
                </a:lnTo>
                <a:lnTo>
                  <a:pt x="638" y="942"/>
                </a:lnTo>
                <a:lnTo>
                  <a:pt x="536" y="906"/>
                </a:lnTo>
                <a:lnTo>
                  <a:pt x="425" y="897"/>
                </a:lnTo>
                <a:lnTo>
                  <a:pt x="248" y="918"/>
                </a:lnTo>
                <a:lnTo>
                  <a:pt x="0" y="998"/>
                </a:lnTo>
                <a:lnTo>
                  <a:pt x="2" y="987"/>
                </a:lnTo>
                <a:lnTo>
                  <a:pt x="95" y="894"/>
                </a:lnTo>
                <a:lnTo>
                  <a:pt x="161" y="747"/>
                </a:lnTo>
                <a:lnTo>
                  <a:pt x="203" y="654"/>
                </a:lnTo>
                <a:lnTo>
                  <a:pt x="215" y="510"/>
                </a:lnTo>
                <a:lnTo>
                  <a:pt x="188" y="279"/>
                </a:lnTo>
                <a:lnTo>
                  <a:pt x="173" y="231"/>
                </a:lnTo>
                <a:lnTo>
                  <a:pt x="170" y="219"/>
                </a:lnTo>
                <a:lnTo>
                  <a:pt x="41" y="15"/>
                </a:lnTo>
                <a:lnTo>
                  <a:pt x="4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3432176" y="3644901"/>
            <a:ext cx="1749425" cy="1374775"/>
          </a:xfrm>
          <a:custGeom>
            <a:avLst/>
            <a:gdLst>
              <a:gd name="T0" fmla="*/ 0 w 1102"/>
              <a:gd name="T1" fmla="*/ 0 h 866"/>
              <a:gd name="T2" fmla="*/ 2147483647 w 1102"/>
              <a:gd name="T3" fmla="*/ 113407843 h 866"/>
              <a:gd name="T4" fmla="*/ 2147483647 w 1102"/>
              <a:gd name="T5" fmla="*/ 330141269 h 866"/>
              <a:gd name="T6" fmla="*/ 2147483647 w 1102"/>
              <a:gd name="T7" fmla="*/ 587195645 h 866"/>
              <a:gd name="T8" fmla="*/ 2147483647 w 1102"/>
              <a:gd name="T9" fmla="*/ 904737029 h 866"/>
              <a:gd name="T10" fmla="*/ 2147483647 w 1102"/>
              <a:gd name="T11" fmla="*/ 1257557217 h 866"/>
              <a:gd name="T12" fmla="*/ 2147483647 w 1102"/>
              <a:gd name="T13" fmla="*/ 1759069360 h 866"/>
              <a:gd name="T14" fmla="*/ 2147483647 w 1102"/>
              <a:gd name="T15" fmla="*/ 2147483647 h 866"/>
              <a:gd name="T16" fmla="*/ 2147483647 w 1102"/>
              <a:gd name="T17" fmla="*/ 2147483647 h 866"/>
              <a:gd name="T18" fmla="*/ 2147483647 w 1102"/>
              <a:gd name="T19" fmla="*/ 2147173313 h 866"/>
              <a:gd name="T20" fmla="*/ 2147483647 w 1102"/>
              <a:gd name="T21" fmla="*/ 2101810514 h 866"/>
              <a:gd name="T22" fmla="*/ 2119450467 w 1102"/>
              <a:gd name="T23" fmla="*/ 2046367092 h 866"/>
              <a:gd name="T24" fmla="*/ 1718746595 w 1102"/>
              <a:gd name="T25" fmla="*/ 1925399626 h 866"/>
              <a:gd name="T26" fmla="*/ 1476811305 w 1102"/>
              <a:gd name="T27" fmla="*/ 1917839953 h 866"/>
              <a:gd name="T28" fmla="*/ 1333163256 w 1102"/>
              <a:gd name="T29" fmla="*/ 1940520559 h 866"/>
              <a:gd name="T30" fmla="*/ 1151710499 w 1102"/>
              <a:gd name="T31" fmla="*/ 1970762426 h 866"/>
              <a:gd name="T32" fmla="*/ 572074620 w 1102"/>
              <a:gd name="T33" fmla="*/ 2147483647 h 866"/>
              <a:gd name="T34" fmla="*/ 728324238 w 1102"/>
              <a:gd name="T35" fmla="*/ 1600299958 h 866"/>
              <a:gd name="T36" fmla="*/ 758566100 w 1102"/>
              <a:gd name="T37" fmla="*/ 1010583562 h 866"/>
              <a:gd name="T38" fmla="*/ 690522705 w 1102"/>
              <a:gd name="T39" fmla="*/ 791329038 h 866"/>
              <a:gd name="T40" fmla="*/ 614918051 w 1102"/>
              <a:gd name="T41" fmla="*/ 609877839 h 866"/>
              <a:gd name="T42" fmla="*/ 501510276 w 1102"/>
              <a:gd name="T43" fmla="*/ 428426640 h 866"/>
              <a:gd name="T44" fmla="*/ 456147484 w 1102"/>
              <a:gd name="T45" fmla="*/ 345262202 h 866"/>
              <a:gd name="T46" fmla="*/ 0 w 1102"/>
              <a:gd name="T47" fmla="*/ 0 h 8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02"/>
              <a:gd name="T73" fmla="*/ 0 h 866"/>
              <a:gd name="T74" fmla="*/ 1102 w 1102"/>
              <a:gd name="T75" fmla="*/ 866 h 8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02" h="866">
                <a:moveTo>
                  <a:pt x="0" y="0"/>
                </a:moveTo>
                <a:lnTo>
                  <a:pt x="952" y="45"/>
                </a:lnTo>
                <a:lnTo>
                  <a:pt x="1021" y="131"/>
                </a:lnTo>
                <a:lnTo>
                  <a:pt x="1084" y="233"/>
                </a:lnTo>
                <a:lnTo>
                  <a:pt x="1102" y="359"/>
                </a:lnTo>
                <a:lnTo>
                  <a:pt x="1088" y="499"/>
                </a:lnTo>
                <a:lnTo>
                  <a:pt x="1018" y="698"/>
                </a:lnTo>
                <a:lnTo>
                  <a:pt x="928" y="866"/>
                </a:lnTo>
                <a:lnTo>
                  <a:pt x="907" y="862"/>
                </a:lnTo>
                <a:lnTo>
                  <a:pt x="892" y="852"/>
                </a:lnTo>
                <a:lnTo>
                  <a:pt x="871" y="834"/>
                </a:lnTo>
                <a:lnTo>
                  <a:pt x="841" y="812"/>
                </a:lnTo>
                <a:lnTo>
                  <a:pt x="682" y="764"/>
                </a:lnTo>
                <a:lnTo>
                  <a:pt x="586" y="761"/>
                </a:lnTo>
                <a:lnTo>
                  <a:pt x="529" y="770"/>
                </a:lnTo>
                <a:lnTo>
                  <a:pt x="457" y="782"/>
                </a:lnTo>
                <a:lnTo>
                  <a:pt x="227" y="862"/>
                </a:lnTo>
                <a:lnTo>
                  <a:pt x="289" y="635"/>
                </a:lnTo>
                <a:lnTo>
                  <a:pt x="301" y="401"/>
                </a:lnTo>
                <a:lnTo>
                  <a:pt x="274" y="314"/>
                </a:lnTo>
                <a:lnTo>
                  <a:pt x="244" y="242"/>
                </a:lnTo>
                <a:lnTo>
                  <a:pt x="199" y="170"/>
                </a:lnTo>
                <a:lnTo>
                  <a:pt x="181" y="13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5016501" y="3789364"/>
            <a:ext cx="1376363" cy="1209675"/>
          </a:xfrm>
          <a:custGeom>
            <a:avLst/>
            <a:gdLst>
              <a:gd name="T0" fmla="*/ 120967559 w 867"/>
              <a:gd name="T1" fmla="*/ 0 h 762"/>
              <a:gd name="T2" fmla="*/ 2071569400 w 867"/>
              <a:gd name="T3" fmla="*/ 189012502 h 762"/>
              <a:gd name="T4" fmla="*/ 2147483647 w 867"/>
              <a:gd name="T5" fmla="*/ 430947573 h 762"/>
              <a:gd name="T6" fmla="*/ 2147483647 w 867"/>
              <a:gd name="T7" fmla="*/ 718245293 h 762"/>
              <a:gd name="T8" fmla="*/ 2147483647 w 867"/>
              <a:gd name="T9" fmla="*/ 990420692 h 762"/>
              <a:gd name="T10" fmla="*/ 2043848473 w 867"/>
              <a:gd name="T11" fmla="*/ 1247476547 h 762"/>
              <a:gd name="T12" fmla="*/ 1882558460 w 867"/>
              <a:gd name="T13" fmla="*/ 1542335528 h 762"/>
              <a:gd name="T14" fmla="*/ 1754029687 w 867"/>
              <a:gd name="T15" fmla="*/ 1738908049 h 762"/>
              <a:gd name="T16" fmla="*/ 1655743982 w 867"/>
              <a:gd name="T17" fmla="*/ 1844754578 h 762"/>
              <a:gd name="T18" fmla="*/ 536794317 w 867"/>
              <a:gd name="T19" fmla="*/ 1882557703 h 762"/>
              <a:gd name="T20" fmla="*/ 0 w 867"/>
              <a:gd name="T21" fmla="*/ 1920359241 h 762"/>
              <a:gd name="T22" fmla="*/ 30241890 w 867"/>
              <a:gd name="T23" fmla="*/ 1874996443 h 762"/>
              <a:gd name="T24" fmla="*/ 264617321 w 867"/>
              <a:gd name="T25" fmla="*/ 1595259586 h 762"/>
              <a:gd name="T26" fmla="*/ 370463892 w 867"/>
              <a:gd name="T27" fmla="*/ 1338203731 h 762"/>
              <a:gd name="T28" fmla="*/ 415826708 w 867"/>
              <a:gd name="T29" fmla="*/ 1164312211 h 762"/>
              <a:gd name="T30" fmla="*/ 430947746 w 867"/>
              <a:gd name="T31" fmla="*/ 914817616 h 762"/>
              <a:gd name="T32" fmla="*/ 430947746 w 867"/>
              <a:gd name="T33" fmla="*/ 740925899 h 762"/>
              <a:gd name="T34" fmla="*/ 370463892 w 867"/>
              <a:gd name="T35" fmla="*/ 529232841 h 762"/>
              <a:gd name="T36" fmla="*/ 287297935 w 867"/>
              <a:gd name="T37" fmla="*/ 309978425 h 762"/>
              <a:gd name="T38" fmla="*/ 120967559 w 867"/>
              <a:gd name="T39" fmla="*/ 0 h 7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67"/>
              <a:gd name="T61" fmla="*/ 0 h 762"/>
              <a:gd name="T62" fmla="*/ 867 w 867"/>
              <a:gd name="T63" fmla="*/ 762 h 76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67" h="762">
                <a:moveTo>
                  <a:pt x="48" y="0"/>
                </a:moveTo>
                <a:lnTo>
                  <a:pt x="822" y="75"/>
                </a:lnTo>
                <a:lnTo>
                  <a:pt x="864" y="171"/>
                </a:lnTo>
                <a:lnTo>
                  <a:pt x="867" y="285"/>
                </a:lnTo>
                <a:lnTo>
                  <a:pt x="855" y="393"/>
                </a:lnTo>
                <a:lnTo>
                  <a:pt x="811" y="495"/>
                </a:lnTo>
                <a:lnTo>
                  <a:pt x="747" y="612"/>
                </a:lnTo>
                <a:lnTo>
                  <a:pt x="696" y="690"/>
                </a:lnTo>
                <a:lnTo>
                  <a:pt x="657" y="732"/>
                </a:lnTo>
                <a:lnTo>
                  <a:pt x="213" y="747"/>
                </a:lnTo>
                <a:lnTo>
                  <a:pt x="0" y="762"/>
                </a:lnTo>
                <a:lnTo>
                  <a:pt x="12" y="744"/>
                </a:lnTo>
                <a:lnTo>
                  <a:pt x="105" y="633"/>
                </a:lnTo>
                <a:lnTo>
                  <a:pt x="147" y="531"/>
                </a:lnTo>
                <a:lnTo>
                  <a:pt x="165" y="462"/>
                </a:lnTo>
                <a:lnTo>
                  <a:pt x="171" y="363"/>
                </a:lnTo>
                <a:lnTo>
                  <a:pt x="171" y="294"/>
                </a:lnTo>
                <a:lnTo>
                  <a:pt x="147" y="210"/>
                </a:lnTo>
                <a:lnTo>
                  <a:pt x="114" y="123"/>
                </a:lnTo>
                <a:lnTo>
                  <a:pt x="4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6148388" y="4572000"/>
            <a:ext cx="1204912" cy="585788"/>
          </a:xfrm>
          <a:custGeom>
            <a:avLst/>
            <a:gdLst>
              <a:gd name="T0" fmla="*/ 0 w 759"/>
              <a:gd name="T1" fmla="*/ 0 h 369"/>
              <a:gd name="T2" fmla="*/ 211693068 w 759"/>
              <a:gd name="T3" fmla="*/ 15120952 h 369"/>
              <a:gd name="T4" fmla="*/ 1194553579 w 759"/>
              <a:gd name="T5" fmla="*/ 45362849 h 369"/>
              <a:gd name="T6" fmla="*/ 1625499187 w 759"/>
              <a:gd name="T7" fmla="*/ 75604752 h 369"/>
              <a:gd name="T8" fmla="*/ 1912797185 w 759"/>
              <a:gd name="T9" fmla="*/ 105846667 h 369"/>
              <a:gd name="T10" fmla="*/ 1806950700 w 759"/>
              <a:gd name="T11" fmla="*/ 491431718 h 369"/>
              <a:gd name="T12" fmla="*/ 1602818591 w 759"/>
              <a:gd name="T13" fmla="*/ 703124953 h 369"/>
              <a:gd name="T14" fmla="*/ 1360883769 w 759"/>
              <a:gd name="T15" fmla="*/ 846773340 h 369"/>
              <a:gd name="T16" fmla="*/ 1091226456 w 759"/>
              <a:gd name="T17" fmla="*/ 929939333 h 369"/>
              <a:gd name="T18" fmla="*/ 740925590 w 759"/>
              <a:gd name="T19" fmla="*/ 892136176 h 369"/>
              <a:gd name="T20" fmla="*/ 476308585 w 759"/>
              <a:gd name="T21" fmla="*/ 839213661 h 369"/>
              <a:gd name="T22" fmla="*/ 45362791 w 759"/>
              <a:gd name="T23" fmla="*/ 771168414 h 369"/>
              <a:gd name="T24" fmla="*/ 158768983 w 759"/>
              <a:gd name="T25" fmla="*/ 597278336 h 369"/>
              <a:gd name="T26" fmla="*/ 181451166 w 759"/>
              <a:gd name="T27" fmla="*/ 393144680 h 369"/>
              <a:gd name="T28" fmla="*/ 151209313 w 759"/>
              <a:gd name="T29" fmla="*/ 211693335 h 369"/>
              <a:gd name="T30" fmla="*/ 0 w 759"/>
              <a:gd name="T31" fmla="*/ 0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59"/>
              <a:gd name="T49" fmla="*/ 0 h 369"/>
              <a:gd name="T50" fmla="*/ 759 w 759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59" h="369">
                <a:moveTo>
                  <a:pt x="0" y="0"/>
                </a:moveTo>
                <a:lnTo>
                  <a:pt x="84" y="6"/>
                </a:lnTo>
                <a:lnTo>
                  <a:pt x="474" y="18"/>
                </a:lnTo>
                <a:lnTo>
                  <a:pt x="645" y="30"/>
                </a:lnTo>
                <a:lnTo>
                  <a:pt x="759" y="42"/>
                </a:lnTo>
                <a:lnTo>
                  <a:pt x="717" y="195"/>
                </a:lnTo>
                <a:lnTo>
                  <a:pt x="636" y="279"/>
                </a:lnTo>
                <a:lnTo>
                  <a:pt x="540" y="336"/>
                </a:lnTo>
                <a:lnTo>
                  <a:pt x="433" y="369"/>
                </a:lnTo>
                <a:lnTo>
                  <a:pt x="294" y="354"/>
                </a:lnTo>
                <a:lnTo>
                  <a:pt x="189" y="333"/>
                </a:lnTo>
                <a:lnTo>
                  <a:pt x="18" y="306"/>
                </a:lnTo>
                <a:lnTo>
                  <a:pt x="63" y="237"/>
                </a:lnTo>
                <a:lnTo>
                  <a:pt x="72" y="156"/>
                </a:lnTo>
                <a:lnTo>
                  <a:pt x="60" y="8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6" name="Freeform 8"/>
          <p:cNvSpPr>
            <a:spLocks/>
          </p:cNvSpPr>
          <p:nvPr/>
        </p:nvSpPr>
        <p:spPr bwMode="auto">
          <a:xfrm>
            <a:off x="2514601" y="2997201"/>
            <a:ext cx="1349375" cy="1871663"/>
          </a:xfrm>
          <a:custGeom>
            <a:avLst/>
            <a:gdLst>
              <a:gd name="T0" fmla="*/ 83165951 w 850"/>
              <a:gd name="T1" fmla="*/ 0 h 1179"/>
              <a:gd name="T2" fmla="*/ 763608117 w 850"/>
              <a:gd name="T3" fmla="*/ 927417761 h 1179"/>
              <a:gd name="T4" fmla="*/ 2142132991 w 850"/>
              <a:gd name="T5" fmla="*/ 2147483647 h 1179"/>
              <a:gd name="T6" fmla="*/ 1874996505 w 850"/>
              <a:gd name="T7" fmla="*/ 2147483647 h 1179"/>
              <a:gd name="T8" fmla="*/ 1527214646 w 850"/>
              <a:gd name="T9" fmla="*/ 2147483647 h 1179"/>
              <a:gd name="T10" fmla="*/ 975301379 w 850"/>
              <a:gd name="T11" fmla="*/ 2147483647 h 1179"/>
              <a:gd name="T12" fmla="*/ 786288723 w 850"/>
              <a:gd name="T13" fmla="*/ 2147483647 h 1179"/>
              <a:gd name="T14" fmla="*/ 627518131 w 850"/>
              <a:gd name="T15" fmla="*/ 2147483647 h 1179"/>
              <a:gd name="T16" fmla="*/ 476310387 w 850"/>
              <a:gd name="T17" fmla="*/ 2147483647 h 1179"/>
              <a:gd name="T18" fmla="*/ 302418762 w 850"/>
              <a:gd name="T19" fmla="*/ 2147483647 h 1179"/>
              <a:gd name="T20" fmla="*/ 37801552 w 850"/>
              <a:gd name="T21" fmla="*/ 1154231790 h 1179"/>
              <a:gd name="T22" fmla="*/ 0 w 850"/>
              <a:gd name="T23" fmla="*/ 541834506 h 1179"/>
              <a:gd name="T24" fmla="*/ 83165951 w 850"/>
              <a:gd name="T25" fmla="*/ 0 h 11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50"/>
              <a:gd name="T40" fmla="*/ 0 h 1179"/>
              <a:gd name="T41" fmla="*/ 850 w 850"/>
              <a:gd name="T42" fmla="*/ 1179 h 11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50" h="1179">
                <a:moveTo>
                  <a:pt x="33" y="0"/>
                </a:moveTo>
                <a:lnTo>
                  <a:pt x="303" y="368"/>
                </a:lnTo>
                <a:lnTo>
                  <a:pt x="850" y="1179"/>
                </a:lnTo>
                <a:lnTo>
                  <a:pt x="744" y="1178"/>
                </a:lnTo>
                <a:lnTo>
                  <a:pt x="606" y="1127"/>
                </a:lnTo>
                <a:lnTo>
                  <a:pt x="387" y="1001"/>
                </a:lnTo>
                <a:lnTo>
                  <a:pt x="312" y="968"/>
                </a:lnTo>
                <a:lnTo>
                  <a:pt x="249" y="965"/>
                </a:lnTo>
                <a:lnTo>
                  <a:pt x="189" y="968"/>
                </a:lnTo>
                <a:lnTo>
                  <a:pt x="120" y="1001"/>
                </a:lnTo>
                <a:lnTo>
                  <a:pt x="15" y="458"/>
                </a:lnTo>
                <a:lnTo>
                  <a:pt x="0" y="215"/>
                </a:lnTo>
                <a:lnTo>
                  <a:pt x="33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4219575" y="765175"/>
            <a:ext cx="1195388" cy="635000"/>
          </a:xfrm>
          <a:custGeom>
            <a:avLst/>
            <a:gdLst>
              <a:gd name="T0" fmla="*/ 7561266 w 753"/>
              <a:gd name="T1" fmla="*/ 113407840 h 400"/>
              <a:gd name="T2" fmla="*/ 317539817 w 753"/>
              <a:gd name="T3" fmla="*/ 156249689 h 400"/>
              <a:gd name="T4" fmla="*/ 1035785507 w 753"/>
              <a:gd name="T5" fmla="*/ 0 h 400"/>
              <a:gd name="T6" fmla="*/ 1270159266 w 753"/>
              <a:gd name="T7" fmla="*/ 10080625 h 400"/>
              <a:gd name="T8" fmla="*/ 1496973350 w 753"/>
              <a:gd name="T9" fmla="*/ 123488462 h 400"/>
              <a:gd name="T10" fmla="*/ 1791832850 w 753"/>
              <a:gd name="T11" fmla="*/ 350302505 h 400"/>
              <a:gd name="T12" fmla="*/ 1874997220 w 753"/>
              <a:gd name="T13" fmla="*/ 614918136 h 400"/>
              <a:gd name="T14" fmla="*/ 1716228155 w 753"/>
              <a:gd name="T15" fmla="*/ 456149134 h 400"/>
              <a:gd name="T16" fmla="*/ 1481852411 w 753"/>
              <a:gd name="T17" fmla="*/ 365423438 h 400"/>
              <a:gd name="T18" fmla="*/ 1262599591 w 753"/>
              <a:gd name="T19" fmla="*/ 342741245 h 400"/>
              <a:gd name="T20" fmla="*/ 1421368656 w 753"/>
              <a:gd name="T21" fmla="*/ 448587874 h 400"/>
              <a:gd name="T22" fmla="*/ 1572578045 w 753"/>
              <a:gd name="T23" fmla="*/ 509071606 h 400"/>
              <a:gd name="T24" fmla="*/ 1776711911 w 753"/>
              <a:gd name="T25" fmla="*/ 682963128 h 400"/>
              <a:gd name="T26" fmla="*/ 1897679422 w 753"/>
              <a:gd name="T27" fmla="*/ 1008062589 h 400"/>
              <a:gd name="T28" fmla="*/ 1648182739 w 753"/>
              <a:gd name="T29" fmla="*/ 826611196 h 400"/>
              <a:gd name="T30" fmla="*/ 1391126778 w 753"/>
              <a:gd name="T31" fmla="*/ 720764666 h 400"/>
              <a:gd name="T32" fmla="*/ 1315522083 w 753"/>
              <a:gd name="T33" fmla="*/ 713204993 h 400"/>
              <a:gd name="T34" fmla="*/ 1013103305 w 753"/>
              <a:gd name="T35" fmla="*/ 720764666 h 400"/>
              <a:gd name="T36" fmla="*/ 680442450 w 753"/>
              <a:gd name="T37" fmla="*/ 849293588 h 400"/>
              <a:gd name="T38" fmla="*/ 325101080 w 753"/>
              <a:gd name="T39" fmla="*/ 887095126 h 400"/>
              <a:gd name="T40" fmla="*/ 189012580 w 753"/>
              <a:gd name="T41" fmla="*/ 856853260 h 400"/>
              <a:gd name="T42" fmla="*/ 75604719 w 753"/>
              <a:gd name="T43" fmla="*/ 803930591 h 400"/>
              <a:gd name="T44" fmla="*/ 15120945 w 753"/>
              <a:gd name="T45" fmla="*/ 735885599 h 400"/>
              <a:gd name="T46" fmla="*/ 7561266 w 753"/>
              <a:gd name="T47" fmla="*/ 297378446 h 400"/>
              <a:gd name="T48" fmla="*/ 0 w 753"/>
              <a:gd name="T49" fmla="*/ 146169068 h 400"/>
              <a:gd name="T50" fmla="*/ 7561266 w 753"/>
              <a:gd name="T51" fmla="*/ 113407840 h 4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53"/>
              <a:gd name="T79" fmla="*/ 0 h 400"/>
              <a:gd name="T80" fmla="*/ 753 w 753"/>
              <a:gd name="T81" fmla="*/ 400 h 4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53" h="400">
                <a:moveTo>
                  <a:pt x="3" y="45"/>
                </a:moveTo>
                <a:lnTo>
                  <a:pt x="126" y="62"/>
                </a:lnTo>
                <a:lnTo>
                  <a:pt x="411" y="0"/>
                </a:lnTo>
                <a:lnTo>
                  <a:pt x="504" y="4"/>
                </a:lnTo>
                <a:lnTo>
                  <a:pt x="594" y="49"/>
                </a:lnTo>
                <a:lnTo>
                  <a:pt x="711" y="139"/>
                </a:lnTo>
                <a:lnTo>
                  <a:pt x="744" y="244"/>
                </a:lnTo>
                <a:lnTo>
                  <a:pt x="681" y="181"/>
                </a:lnTo>
                <a:lnTo>
                  <a:pt x="588" y="145"/>
                </a:lnTo>
                <a:lnTo>
                  <a:pt x="501" y="136"/>
                </a:lnTo>
                <a:lnTo>
                  <a:pt x="564" y="178"/>
                </a:lnTo>
                <a:lnTo>
                  <a:pt x="624" y="202"/>
                </a:lnTo>
                <a:lnTo>
                  <a:pt x="705" y="271"/>
                </a:lnTo>
                <a:lnTo>
                  <a:pt x="753" y="400"/>
                </a:lnTo>
                <a:lnTo>
                  <a:pt x="654" y="328"/>
                </a:lnTo>
                <a:lnTo>
                  <a:pt x="552" y="286"/>
                </a:lnTo>
                <a:lnTo>
                  <a:pt x="522" y="283"/>
                </a:lnTo>
                <a:lnTo>
                  <a:pt x="402" y="286"/>
                </a:lnTo>
                <a:lnTo>
                  <a:pt x="270" y="337"/>
                </a:lnTo>
                <a:lnTo>
                  <a:pt x="129" y="352"/>
                </a:lnTo>
                <a:lnTo>
                  <a:pt x="75" y="340"/>
                </a:lnTo>
                <a:lnTo>
                  <a:pt x="30" y="319"/>
                </a:lnTo>
                <a:lnTo>
                  <a:pt x="6" y="292"/>
                </a:lnTo>
                <a:lnTo>
                  <a:pt x="3" y="118"/>
                </a:lnTo>
                <a:lnTo>
                  <a:pt x="0" y="58"/>
                </a:lnTo>
                <a:lnTo>
                  <a:pt x="3" y="4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8" name="Freeform 10"/>
          <p:cNvSpPr>
            <a:spLocks/>
          </p:cNvSpPr>
          <p:nvPr/>
        </p:nvSpPr>
        <p:spPr bwMode="auto">
          <a:xfrm>
            <a:off x="5772151" y="1238250"/>
            <a:ext cx="1057275" cy="566738"/>
          </a:xfrm>
          <a:custGeom>
            <a:avLst/>
            <a:gdLst>
              <a:gd name="T0" fmla="*/ 7559675 w 666"/>
              <a:gd name="T1" fmla="*/ 7561270 h 357"/>
              <a:gd name="T2" fmla="*/ 241935011 w 666"/>
              <a:gd name="T3" fmla="*/ 0 h 357"/>
              <a:gd name="T4" fmla="*/ 710684000 w 666"/>
              <a:gd name="T5" fmla="*/ 219254605 h 357"/>
              <a:gd name="T6" fmla="*/ 970259404 w 666"/>
              <a:gd name="T7" fmla="*/ 277217437 h 357"/>
              <a:gd name="T8" fmla="*/ 990420646 w 666"/>
              <a:gd name="T9" fmla="*/ 294859334 h 357"/>
              <a:gd name="T10" fmla="*/ 1678424241 w 666"/>
              <a:gd name="T11" fmla="*/ 98286965 h 357"/>
              <a:gd name="T12" fmla="*/ 1444050193 w 666"/>
              <a:gd name="T13" fmla="*/ 400705953 h 357"/>
              <a:gd name="T14" fmla="*/ 1194554021 w 666"/>
              <a:gd name="T15" fmla="*/ 582157400 h 357"/>
              <a:gd name="T16" fmla="*/ 1255037749 w 666"/>
              <a:gd name="T17" fmla="*/ 597278346 h 357"/>
              <a:gd name="T18" fmla="*/ 1633061048 w 666"/>
              <a:gd name="T19" fmla="*/ 491431726 h 357"/>
              <a:gd name="T20" fmla="*/ 1663302912 w 666"/>
              <a:gd name="T21" fmla="*/ 483870460 h 357"/>
              <a:gd name="T22" fmla="*/ 1512093593 w 666"/>
              <a:gd name="T23" fmla="*/ 695563699 h 357"/>
              <a:gd name="T24" fmla="*/ 1315521477 w 666"/>
              <a:gd name="T25" fmla="*/ 824092531 h 357"/>
              <a:gd name="T26" fmla="*/ 967740042 w 666"/>
              <a:gd name="T27" fmla="*/ 899697458 h 357"/>
              <a:gd name="T28" fmla="*/ 710684000 w 666"/>
              <a:gd name="T29" fmla="*/ 808971586 h 357"/>
              <a:gd name="T30" fmla="*/ 521671557 w 666"/>
              <a:gd name="T31" fmla="*/ 710684645 h 357"/>
              <a:gd name="T32" fmla="*/ 287297806 w 666"/>
              <a:gd name="T33" fmla="*/ 627520237 h 357"/>
              <a:gd name="T34" fmla="*/ 128527177 w 666"/>
              <a:gd name="T35" fmla="*/ 635079917 h 357"/>
              <a:gd name="T36" fmla="*/ 0 w 666"/>
              <a:gd name="T37" fmla="*/ 619958971 h 357"/>
              <a:gd name="T38" fmla="*/ 7559675 w 666"/>
              <a:gd name="T39" fmla="*/ 7561270 h 3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66"/>
              <a:gd name="T61" fmla="*/ 0 h 357"/>
              <a:gd name="T62" fmla="*/ 666 w 666"/>
              <a:gd name="T63" fmla="*/ 357 h 3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66" h="357">
                <a:moveTo>
                  <a:pt x="3" y="3"/>
                </a:moveTo>
                <a:lnTo>
                  <a:pt x="96" y="0"/>
                </a:lnTo>
                <a:lnTo>
                  <a:pt x="282" y="87"/>
                </a:lnTo>
                <a:lnTo>
                  <a:pt x="385" y="110"/>
                </a:lnTo>
                <a:lnTo>
                  <a:pt x="393" y="117"/>
                </a:lnTo>
                <a:lnTo>
                  <a:pt x="666" y="39"/>
                </a:lnTo>
                <a:lnTo>
                  <a:pt x="573" y="159"/>
                </a:lnTo>
                <a:lnTo>
                  <a:pt x="474" y="231"/>
                </a:lnTo>
                <a:lnTo>
                  <a:pt x="498" y="237"/>
                </a:lnTo>
                <a:lnTo>
                  <a:pt x="648" y="195"/>
                </a:lnTo>
                <a:lnTo>
                  <a:pt x="660" y="192"/>
                </a:lnTo>
                <a:lnTo>
                  <a:pt x="600" y="276"/>
                </a:lnTo>
                <a:lnTo>
                  <a:pt x="522" y="327"/>
                </a:lnTo>
                <a:lnTo>
                  <a:pt x="384" y="357"/>
                </a:lnTo>
                <a:lnTo>
                  <a:pt x="282" y="321"/>
                </a:lnTo>
                <a:lnTo>
                  <a:pt x="207" y="282"/>
                </a:lnTo>
                <a:lnTo>
                  <a:pt x="114" y="249"/>
                </a:lnTo>
                <a:lnTo>
                  <a:pt x="51" y="252"/>
                </a:lnTo>
                <a:lnTo>
                  <a:pt x="0" y="246"/>
                </a:lnTo>
                <a:lnTo>
                  <a:pt x="3" y="3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>
            <a:off x="2500314" y="4519613"/>
            <a:ext cx="14287" cy="4762"/>
          </a:xfrm>
          <a:custGeom>
            <a:avLst/>
            <a:gdLst>
              <a:gd name="T0" fmla="*/ 22679815 w 9"/>
              <a:gd name="T1" fmla="*/ 0 h 3"/>
              <a:gd name="T2" fmla="*/ 0 w 9"/>
              <a:gd name="T3" fmla="*/ 7558882 h 3"/>
              <a:gd name="T4" fmla="*/ 22679815 w 9"/>
              <a:gd name="T5" fmla="*/ 0 h 3"/>
              <a:gd name="T6" fmla="*/ 0 60000 65536"/>
              <a:gd name="T7" fmla="*/ 0 60000 65536"/>
              <a:gd name="T8" fmla="*/ 0 60000 65536"/>
              <a:gd name="T9" fmla="*/ 0 w 9"/>
              <a:gd name="T10" fmla="*/ 0 h 3"/>
              <a:gd name="T11" fmla="*/ 9 w 9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">
                <a:moveTo>
                  <a:pt x="9" y="0"/>
                </a:moveTo>
                <a:cubicBezTo>
                  <a:pt x="6" y="1"/>
                  <a:pt x="0" y="3"/>
                  <a:pt x="0" y="3"/>
                </a:cubicBezTo>
                <a:cubicBezTo>
                  <a:pt x="0" y="3"/>
                  <a:pt x="6" y="1"/>
                  <a:pt x="9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0" name="Freeform 16"/>
          <p:cNvSpPr>
            <a:spLocks/>
          </p:cNvSpPr>
          <p:nvPr/>
        </p:nvSpPr>
        <p:spPr bwMode="auto">
          <a:xfrm>
            <a:off x="3614739" y="5057775"/>
            <a:ext cx="2528887" cy="285750"/>
          </a:xfrm>
          <a:custGeom>
            <a:avLst/>
            <a:gdLst>
              <a:gd name="T0" fmla="*/ 0 w 1593"/>
              <a:gd name="T1" fmla="*/ 151209373 h 180"/>
              <a:gd name="T2" fmla="*/ 302418697 w 1593"/>
              <a:gd name="T3" fmla="*/ 189012498 h 180"/>
              <a:gd name="T4" fmla="*/ 756046692 w 1593"/>
              <a:gd name="T5" fmla="*/ 211693152 h 180"/>
              <a:gd name="T6" fmla="*/ 1897676699 w 1593"/>
              <a:gd name="T7" fmla="*/ 219254412 h 180"/>
              <a:gd name="T8" fmla="*/ 2147483647 w 1593"/>
              <a:gd name="T9" fmla="*/ 211693152 h 180"/>
              <a:gd name="T10" fmla="*/ 2147483647 w 1593"/>
              <a:gd name="T11" fmla="*/ 158769046 h 180"/>
              <a:gd name="T12" fmla="*/ 2147483647 w 1593"/>
              <a:gd name="T13" fmla="*/ 136088441 h 180"/>
              <a:gd name="T14" fmla="*/ 2147483647 w 1593"/>
              <a:gd name="T15" fmla="*/ 0 h 180"/>
              <a:gd name="T16" fmla="*/ 2147483647 w 1593"/>
              <a:gd name="T17" fmla="*/ 204133430 h 180"/>
              <a:gd name="T18" fmla="*/ 2147483647 w 1593"/>
              <a:gd name="T19" fmla="*/ 249494690 h 180"/>
              <a:gd name="T20" fmla="*/ 2147483647 w 1593"/>
              <a:gd name="T21" fmla="*/ 362902476 h 180"/>
              <a:gd name="T22" fmla="*/ 2147483647 w 1593"/>
              <a:gd name="T23" fmla="*/ 423386305 h 180"/>
              <a:gd name="T24" fmla="*/ 2147483647 w 1593"/>
              <a:gd name="T25" fmla="*/ 438507237 h 180"/>
              <a:gd name="T26" fmla="*/ 1663302683 w 1593"/>
              <a:gd name="T27" fmla="*/ 453628170 h 180"/>
              <a:gd name="T28" fmla="*/ 808969153 w 1593"/>
              <a:gd name="T29" fmla="*/ 446068497 h 180"/>
              <a:gd name="T30" fmla="*/ 30241872 w 1593"/>
              <a:gd name="T31" fmla="*/ 385584668 h 180"/>
              <a:gd name="T32" fmla="*/ 0 w 1593"/>
              <a:gd name="T33" fmla="*/ 151209373 h 1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93"/>
              <a:gd name="T52" fmla="*/ 0 h 180"/>
              <a:gd name="T53" fmla="*/ 1593 w 1593"/>
              <a:gd name="T54" fmla="*/ 180 h 1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93" h="180">
                <a:moveTo>
                  <a:pt x="0" y="60"/>
                </a:moveTo>
                <a:lnTo>
                  <a:pt x="120" y="75"/>
                </a:lnTo>
                <a:lnTo>
                  <a:pt x="300" y="84"/>
                </a:lnTo>
                <a:lnTo>
                  <a:pt x="753" y="87"/>
                </a:lnTo>
                <a:lnTo>
                  <a:pt x="933" y="84"/>
                </a:lnTo>
                <a:lnTo>
                  <a:pt x="1116" y="63"/>
                </a:lnTo>
                <a:lnTo>
                  <a:pt x="1227" y="54"/>
                </a:lnTo>
                <a:lnTo>
                  <a:pt x="1593" y="0"/>
                </a:lnTo>
                <a:lnTo>
                  <a:pt x="1539" y="81"/>
                </a:lnTo>
                <a:lnTo>
                  <a:pt x="1437" y="99"/>
                </a:lnTo>
                <a:lnTo>
                  <a:pt x="1197" y="144"/>
                </a:lnTo>
                <a:lnTo>
                  <a:pt x="990" y="168"/>
                </a:lnTo>
                <a:lnTo>
                  <a:pt x="885" y="174"/>
                </a:lnTo>
                <a:lnTo>
                  <a:pt x="660" y="180"/>
                </a:lnTo>
                <a:lnTo>
                  <a:pt x="321" y="177"/>
                </a:lnTo>
                <a:lnTo>
                  <a:pt x="12" y="153"/>
                </a:lnTo>
                <a:lnTo>
                  <a:pt x="0" y="6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81" name="Freeform 17"/>
          <p:cNvSpPr>
            <a:spLocks/>
          </p:cNvSpPr>
          <p:nvPr/>
        </p:nvSpPr>
        <p:spPr bwMode="auto">
          <a:xfrm>
            <a:off x="2640014" y="5157788"/>
            <a:ext cx="3417887" cy="519112"/>
          </a:xfrm>
          <a:custGeom>
            <a:avLst/>
            <a:gdLst>
              <a:gd name="T0" fmla="*/ 0 w 2153"/>
              <a:gd name="T1" fmla="*/ 0 h 327"/>
              <a:gd name="T2" fmla="*/ 708162886 w 2153"/>
              <a:gd name="T3" fmla="*/ 219252606 h 327"/>
              <a:gd name="T4" fmla="*/ 1600297862 w 2153"/>
              <a:gd name="T5" fmla="*/ 325099027 h 327"/>
              <a:gd name="T6" fmla="*/ 1600297862 w 2153"/>
              <a:gd name="T7" fmla="*/ 226813859 h 327"/>
              <a:gd name="T8" fmla="*/ 2016124584 w 2153"/>
              <a:gd name="T9" fmla="*/ 272176610 h 327"/>
              <a:gd name="T10" fmla="*/ 2147483647 w 2153"/>
              <a:gd name="T11" fmla="*/ 294857193 h 327"/>
              <a:gd name="T12" fmla="*/ 2147483647 w 2153"/>
              <a:gd name="T13" fmla="*/ 309978110 h 327"/>
              <a:gd name="T14" fmla="*/ 2147483647 w 2153"/>
              <a:gd name="T15" fmla="*/ 302418445 h 327"/>
              <a:gd name="T16" fmla="*/ 2147483647 w 2153"/>
              <a:gd name="T17" fmla="*/ 272176610 h 327"/>
              <a:gd name="T18" fmla="*/ 2147483647 w 2153"/>
              <a:gd name="T19" fmla="*/ 234373523 h 327"/>
              <a:gd name="T20" fmla="*/ 2147483647 w 2153"/>
              <a:gd name="T21" fmla="*/ 158768887 h 327"/>
              <a:gd name="T22" fmla="*/ 2147483647 w 2153"/>
              <a:gd name="T23" fmla="*/ 52922442 h 327"/>
              <a:gd name="T24" fmla="*/ 2147483647 w 2153"/>
              <a:gd name="T25" fmla="*/ 506550134 h 327"/>
              <a:gd name="T26" fmla="*/ 2147483647 w 2153"/>
              <a:gd name="T27" fmla="*/ 604836890 h 327"/>
              <a:gd name="T28" fmla="*/ 2147483647 w 2153"/>
              <a:gd name="T29" fmla="*/ 680441477 h 327"/>
              <a:gd name="T30" fmla="*/ 2147483647 w 2153"/>
              <a:gd name="T31" fmla="*/ 793847562 h 327"/>
              <a:gd name="T32" fmla="*/ 2147483647 w 2153"/>
              <a:gd name="T33" fmla="*/ 824089397 h 327"/>
              <a:gd name="T34" fmla="*/ 2147483647 w 2153"/>
              <a:gd name="T35" fmla="*/ 801408815 h 327"/>
              <a:gd name="T36" fmla="*/ 1834673443 w 2153"/>
              <a:gd name="T37" fmla="*/ 740925146 h 327"/>
              <a:gd name="T38" fmla="*/ 1086186295 w 2153"/>
              <a:gd name="T39" fmla="*/ 635078725 h 327"/>
              <a:gd name="T40" fmla="*/ 859372369 w 2153"/>
              <a:gd name="T41" fmla="*/ 604836890 h 327"/>
              <a:gd name="T42" fmla="*/ 194051171 w 2153"/>
              <a:gd name="T43" fmla="*/ 461187382 h 327"/>
              <a:gd name="T44" fmla="*/ 103325575 w 2153"/>
              <a:gd name="T45" fmla="*/ 302418445 h 327"/>
              <a:gd name="T46" fmla="*/ 0 w 2153"/>
              <a:gd name="T47" fmla="*/ 0 h 32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153"/>
              <a:gd name="T73" fmla="*/ 0 h 327"/>
              <a:gd name="T74" fmla="*/ 2153 w 2153"/>
              <a:gd name="T75" fmla="*/ 327 h 32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153" h="327">
                <a:moveTo>
                  <a:pt x="0" y="0"/>
                </a:moveTo>
                <a:lnTo>
                  <a:pt x="281" y="87"/>
                </a:lnTo>
                <a:lnTo>
                  <a:pt x="635" y="129"/>
                </a:lnTo>
                <a:lnTo>
                  <a:pt x="635" y="90"/>
                </a:lnTo>
                <a:lnTo>
                  <a:pt x="800" y="108"/>
                </a:lnTo>
                <a:lnTo>
                  <a:pt x="989" y="117"/>
                </a:lnTo>
                <a:lnTo>
                  <a:pt x="1199" y="123"/>
                </a:lnTo>
                <a:lnTo>
                  <a:pt x="1385" y="120"/>
                </a:lnTo>
                <a:lnTo>
                  <a:pt x="1535" y="108"/>
                </a:lnTo>
                <a:lnTo>
                  <a:pt x="1724" y="93"/>
                </a:lnTo>
                <a:lnTo>
                  <a:pt x="1940" y="63"/>
                </a:lnTo>
                <a:lnTo>
                  <a:pt x="2153" y="21"/>
                </a:lnTo>
                <a:lnTo>
                  <a:pt x="2087" y="201"/>
                </a:lnTo>
                <a:lnTo>
                  <a:pt x="1970" y="240"/>
                </a:lnTo>
                <a:lnTo>
                  <a:pt x="1859" y="270"/>
                </a:lnTo>
                <a:lnTo>
                  <a:pt x="1586" y="315"/>
                </a:lnTo>
                <a:lnTo>
                  <a:pt x="1313" y="327"/>
                </a:lnTo>
                <a:lnTo>
                  <a:pt x="1049" y="318"/>
                </a:lnTo>
                <a:lnTo>
                  <a:pt x="728" y="294"/>
                </a:lnTo>
                <a:lnTo>
                  <a:pt x="431" y="252"/>
                </a:lnTo>
                <a:lnTo>
                  <a:pt x="341" y="240"/>
                </a:lnTo>
                <a:lnTo>
                  <a:pt x="77" y="183"/>
                </a:lnTo>
                <a:lnTo>
                  <a:pt x="41" y="120"/>
                </a:lnTo>
                <a:lnTo>
                  <a:pt x="0" y="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3" name="Text Box 21"/>
          <p:cNvSpPr txBox="1">
            <a:spLocks noChangeArrowheads="1"/>
          </p:cNvSpPr>
          <p:nvPr/>
        </p:nvSpPr>
        <p:spPr bwMode="auto">
          <a:xfrm>
            <a:off x="4564063" y="712788"/>
            <a:ext cx="1841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9" name="Text Box 27"/>
          <p:cNvSpPr txBox="1">
            <a:spLocks noChangeArrowheads="1"/>
          </p:cNvSpPr>
          <p:nvPr/>
        </p:nvSpPr>
        <p:spPr bwMode="auto">
          <a:xfrm>
            <a:off x="7596198" y="1341438"/>
            <a:ext cx="159542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11" name="Text Box 29"/>
          <p:cNvSpPr txBox="1">
            <a:spLocks noChangeArrowheads="1"/>
          </p:cNvSpPr>
          <p:nvPr/>
        </p:nvSpPr>
        <p:spPr bwMode="auto">
          <a:xfrm>
            <a:off x="7608888" y="3860801"/>
            <a:ext cx="14414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94" name="Text Box 30"/>
          <p:cNvSpPr txBox="1">
            <a:spLocks noChangeArrowheads="1"/>
          </p:cNvSpPr>
          <p:nvPr/>
        </p:nvSpPr>
        <p:spPr bwMode="auto">
          <a:xfrm>
            <a:off x="9191625" y="2565401"/>
            <a:ext cx="14414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15" name="Text Box 33"/>
          <p:cNvSpPr txBox="1">
            <a:spLocks noChangeArrowheads="1"/>
          </p:cNvSpPr>
          <p:nvPr/>
        </p:nvSpPr>
        <p:spPr bwMode="auto">
          <a:xfrm>
            <a:off x="2351088" y="692150"/>
            <a:ext cx="135767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17474">
            <a:off x="7571582" y="513557"/>
            <a:ext cx="14033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5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10842" y="4929198"/>
            <a:ext cx="1214446" cy="630252"/>
          </a:xfrm>
          <a:prstGeom prst="notchedRightArrow">
            <a:avLst>
              <a:gd name="adj1" fmla="val 50000"/>
              <a:gd name="adj2" fmla="val 62363"/>
            </a:avLst>
          </a:pr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-904924" y="64291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2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C -0.00851 0.01135 -0.01493 0.02593 -0.02222 0.03889 C -0.02865 0.05023 -0.0375 0.05834 -0.04445 0.06852 C -0.05434 0.08311 -0.0632 0.09931 -0.075 0.11111 C -0.07951 0.1213 -0.08559 0.12709 -0.09167 0.13519 C -0.10208 0.14908 -0.09011 0.1375 -0.1 0.1463 C -0.11059 0.1676 -0.1283 0.17917 -0.14306 0.19445 C -0.16372 0.21598 -0.18576 0.2338 -0.20833 0.25186 C -0.22083 0.26181 -0.23247 0.27269 -0.24445 0.28334 C -0.27431 0.30996 -0.3059 0.33357 -0.33611 0.35926 C -0.34792 0.36922 -0.36267 0.37408 -0.375 0.38334 C -0.39757 0.40023 -0.41875 0.41991 -0.44167 0.43519 C -0.44948 0.44931 -0.44375 0.44121 -0.4625 0.45371 C -0.47726 0.46343 -0.48993 0.4801 -0.50556 0.48704 C -0.51215 0.49861 -0.5066 0.49121 -0.51528 0.49815 C -0.51806 0.50047 -0.52361 0.50556 -0.52361 0.50556 C -0.52813 0.5176 -0.525 0.51111 -0.53472 0.52408 C -0.53611 0.52593 -0.53629 0.52917 -0.5375 0.53148 C -0.53872 0.53357 -0.54045 0.53496 -0.54167 0.53704 C -0.54792 0.54699 -0.54167 0.5382 -0.54583 0.54815 C -0.55122 0.56111 -0.55868 0.57338 -0.56528 0.58519 C -0.56424 0.59931 -0.56684 0.60857 -0.55695 0.61297 C -0.55504 0.61551 -0.55052 0.62246 -0.54722 0.62408 C -0.54358 0.62593 -0.53611 0.62778 -0.53611 0.62778 C -0.53038 0.62662 -0.51667 0.63102 -0.51667 0.61852 C -0.51667 0.6088 -0.51945 0.59931 -0.525 0.5926 C -0.52743 0.58959 -0.53333 0.58519 -0.53333 0.58519 C -0.53559 0.58635 -0.53906 0.58611 -0.54028 0.58889 C -0.54375 0.59723 -0.53299 0.60394 -0.53056 0.60556 C -0.51632 0.61505 -0.50261 0.61713 -0.4875 0.62223 C -0.46945 0.62084 -0.4632 0.62292 -0.45 0.61111 C -0.45191 0.60741 -0.45365 0.60371 -0.45556 0.6 C -0.45747 0.5963 -0.46389 0.5926 -0.46389 0.5926 C -0.47014 0.59468 -0.47292 0.59537 -0.475 0.60371 C -0.47448 0.60857 -0.47483 0.61389 -0.47361 0.61852 C -0.4724 0.62292 -0.46823 0.62523 -0.46528 0.62593 C -0.45886 0.62755 -0.45226 0.62824 -0.44583 0.62963 C -0.44358 0.6301 -0.44115 0.63079 -0.43889 0.63148 C -0.42431 0.64445 -0.43594 0.64121 -0.40695 0.63889 C -0.40087 0.63611 -0.39757 0.62986 -0.39167 0.62593 C -0.38629 0.61505 -0.3849 0.60556 -0.39583 0.60186 C -0.40504 0.60602 -0.40104 0.60209 -0.39861 0.62593 C -0.39844 0.62778 -0.39809 0.62986 -0.39722 0.63148 C -0.39531 0.63473 -0.39167 0.63588 -0.38889 0.63704 C -0.37934 0.65602 -0.36424 0.64445 -0.34722 0.6426 C -0.34497 0.6419 -0.34219 0.6426 -0.34028 0.64074 C -0.3375 0.63797 -0.33368 0.62709 -0.33195 0.62223 C -0.33351 0.60996 -0.33351 0.60741 -0.34167 0.60186 C -0.34445 0.60255 -0.34757 0.60186 -0.35 0.60371 C -0.35295 0.60602 -0.35035 0.61482 -0.35 0.61667 C -0.34792 0.62662 -0.34306 0.62778 -0.33611 0.62963 C -0.32917 0.63658 -0.32379 0.63704 -0.31528 0.63889 C -0.30781 0.6382 -0.30035 0.63866 -0.29306 0.63704 C -0.28629 0.63565 -0.28125 0.61945 -0.27917 0.61111 C -0.28056 0.6 -0.28073 0.59676 -0.2875 0.59074 C -0.29375 0.5919 -0.30556 0.59352 -0.29861 0.60741 C -0.29774 0.60903 -0.29583 0.60903 -0.29445 0.60926 C -0.28837 0.61019 -0.28247 0.61042 -0.27639 0.61111 C -0.2533 0.60996 -0.23767 0.6125 -0.21945 0.5963 C -0.22188 0.58959 -0.22379 0.58287 -0.22917 0.57963 C -0.23177 0.57801 -0.2375 0.57593 -0.2375 0.57593 C -0.24774 0.57778 -0.24844 0.57709 -0.25139 0.58889 C -0.24983 0.60371 -0.25104 0.60718 -0.23889 0.60186 C -0.23507 0.59815 -0.23021 0.5963 -0.22639 0.5926 C -0.2191 0.58542 -0.21788 0.58218 -0.21389 0.57408 C -0.21267 0.56482 -0.21285 0.55533 -0.21111 0.5463 C -0.20781 0.52848 -0.20851 0.53797 -0.20278 0.52778 C -0.19757 0.51852 -0.19983 0.51991 -0.19583 0.51111 C -0.19288 0.50463 -0.18906 0.49908 -0.18611 0.4926 C -0.17813 0.47454 -0.17101 0.45579 -0.15972 0.44074 C -0.15695 0.4294 -0.15486 0.41898 -0.15278 0.40741 C -0.15191 0.33125 -0.15451 0.3 -0.14306 0.23889 C -0.14201 0.19398 -0.14566 0.19213 -0.13472 0.16297 C -0.13368 0.15579 -0.13264 0.14769 -0.13056 0.14074 C -0.12483 0.12176 -0.11181 0.10463 -0.10139 0.09074 C -0.0875 0.07223 -0.07118 0.05417 -0.05278 0.04445 C -0.04705 0.03311 -0.0533 0.04352 -0.04028 0.03148 C -0.03316 0.02477 -0.02656 0.01574 -0.01945 0.00926 C -0.01823 0.00811 -0.01649 0.00834 -0.01528 0.00741 C -0.00122 -0.00301 -0.01198 0.00394 -0.00139 -0.0074 C 0.01337 -0.02314 0.00347 -0.01018 0.00833 -0.01666 " pathEditMode="relative" ptsTypes="ffffffffffffffffffffffffff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9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1"/>
                  </p:tgtEl>
                </p:cond>
              </p:nextCondLst>
            </p:seq>
          </p:childTnLst>
        </p:cTn>
      </p:par>
    </p:tnLst>
    <p:bldLst>
      <p:bldP spid="12309" grpId="0"/>
      <p:bldP spid="12311" grpId="0"/>
      <p:bldP spid="12315" grpId="0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орабль без раскраск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9288" y="692150"/>
            <a:ext cx="55165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Freeform 3"/>
          <p:cNvSpPr>
            <a:spLocks/>
          </p:cNvSpPr>
          <p:nvPr/>
        </p:nvSpPr>
        <p:spPr bwMode="auto">
          <a:xfrm>
            <a:off x="3359150" y="1916113"/>
            <a:ext cx="1898650" cy="1820862"/>
          </a:xfrm>
          <a:custGeom>
            <a:avLst/>
            <a:gdLst>
              <a:gd name="T0" fmla="*/ 0 w 1196"/>
              <a:gd name="T1" fmla="*/ 0 h 1147"/>
              <a:gd name="T2" fmla="*/ 190500 w 1196"/>
              <a:gd name="T3" fmla="*/ 76200 h 1147"/>
              <a:gd name="T4" fmla="*/ 322262 w 1196"/>
              <a:gd name="T5" fmla="*/ 69850 h 1147"/>
              <a:gd name="T6" fmla="*/ 465138 w 1196"/>
              <a:gd name="T7" fmla="*/ 79375 h 1147"/>
              <a:gd name="T8" fmla="*/ 517525 w 1196"/>
              <a:gd name="T9" fmla="*/ 93662 h 1147"/>
              <a:gd name="T10" fmla="*/ 588962 w 1196"/>
              <a:gd name="T11" fmla="*/ 98425 h 1147"/>
              <a:gd name="T12" fmla="*/ 669925 w 1196"/>
              <a:gd name="T13" fmla="*/ 127000 h 1147"/>
              <a:gd name="T14" fmla="*/ 635000 w 1196"/>
              <a:gd name="T15" fmla="*/ 114300 h 1147"/>
              <a:gd name="T16" fmla="*/ 1519237 w 1196"/>
              <a:gd name="T17" fmla="*/ 236537 h 1147"/>
              <a:gd name="T18" fmla="*/ 1636713 w 1196"/>
              <a:gd name="T19" fmla="*/ 388937 h 1147"/>
              <a:gd name="T20" fmla="*/ 1736725 w 1196"/>
              <a:gd name="T21" fmla="*/ 565150 h 1147"/>
              <a:gd name="T22" fmla="*/ 1784350 w 1196"/>
              <a:gd name="T23" fmla="*/ 703262 h 1147"/>
              <a:gd name="T24" fmla="*/ 1841500 w 1196"/>
              <a:gd name="T25" fmla="*/ 889000 h 1147"/>
              <a:gd name="T26" fmla="*/ 1865313 w 1196"/>
              <a:gd name="T27" fmla="*/ 1003300 h 1147"/>
              <a:gd name="T28" fmla="*/ 1879600 w 1196"/>
              <a:gd name="T29" fmla="*/ 1104900 h 1147"/>
              <a:gd name="T30" fmla="*/ 1898650 w 1196"/>
              <a:gd name="T31" fmla="*/ 1260475 h 1147"/>
              <a:gd name="T32" fmla="*/ 1865313 w 1196"/>
              <a:gd name="T33" fmla="*/ 1436687 h 1147"/>
              <a:gd name="T34" fmla="*/ 1784350 w 1196"/>
              <a:gd name="T35" fmla="*/ 1684337 h 1147"/>
              <a:gd name="T36" fmla="*/ 1663700 w 1196"/>
              <a:gd name="T37" fmla="*/ 1820862 h 1147"/>
              <a:gd name="T38" fmla="*/ 1524000 w 1196"/>
              <a:gd name="T39" fmla="*/ 1651000 h 1147"/>
              <a:gd name="T40" fmla="*/ 1412875 w 1196"/>
              <a:gd name="T41" fmla="*/ 1579562 h 1147"/>
              <a:gd name="T42" fmla="*/ 1312862 w 1196"/>
              <a:gd name="T43" fmla="*/ 1527174 h 1147"/>
              <a:gd name="T44" fmla="*/ 1206500 w 1196"/>
              <a:gd name="T45" fmla="*/ 1498599 h 1147"/>
              <a:gd name="T46" fmla="*/ 977900 w 1196"/>
              <a:gd name="T47" fmla="*/ 1473199 h 1147"/>
              <a:gd name="T48" fmla="*/ 571500 w 1196"/>
              <a:gd name="T49" fmla="*/ 1562099 h 1147"/>
              <a:gd name="T50" fmla="*/ 79375 w 1196"/>
              <a:gd name="T51" fmla="*/ 1747837 h 1147"/>
              <a:gd name="T52" fmla="*/ 274637 w 1196"/>
              <a:gd name="T53" fmla="*/ 1531937 h 1147"/>
              <a:gd name="T54" fmla="*/ 431800 w 1196"/>
              <a:gd name="T55" fmla="*/ 1250950 h 1147"/>
              <a:gd name="T56" fmla="*/ 511175 w 1196"/>
              <a:gd name="T57" fmla="*/ 884237 h 1147"/>
              <a:gd name="T58" fmla="*/ 520700 w 1196"/>
              <a:gd name="T59" fmla="*/ 685800 h 1147"/>
              <a:gd name="T60" fmla="*/ 457200 w 1196"/>
              <a:gd name="T61" fmla="*/ 444500 h 1147"/>
              <a:gd name="T62" fmla="*/ 295275 w 1196"/>
              <a:gd name="T63" fmla="*/ 92075 h 1147"/>
              <a:gd name="T64" fmla="*/ 0 w 1196"/>
              <a:gd name="T65" fmla="*/ 0 h 11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96"/>
              <a:gd name="T100" fmla="*/ 0 h 1147"/>
              <a:gd name="T101" fmla="*/ 1196 w 1196"/>
              <a:gd name="T102" fmla="*/ 1147 h 11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96" h="1147">
                <a:moveTo>
                  <a:pt x="0" y="0"/>
                </a:moveTo>
                <a:cubicBezTo>
                  <a:pt x="41" y="14"/>
                  <a:pt x="79" y="36"/>
                  <a:pt x="120" y="48"/>
                </a:cubicBezTo>
                <a:cubicBezTo>
                  <a:pt x="159" y="58"/>
                  <a:pt x="178" y="41"/>
                  <a:pt x="203" y="44"/>
                </a:cubicBezTo>
                <a:cubicBezTo>
                  <a:pt x="232" y="44"/>
                  <a:pt x="273" y="48"/>
                  <a:pt x="293" y="50"/>
                </a:cubicBezTo>
                <a:cubicBezTo>
                  <a:pt x="326" y="55"/>
                  <a:pt x="315" y="55"/>
                  <a:pt x="326" y="59"/>
                </a:cubicBezTo>
                <a:cubicBezTo>
                  <a:pt x="339" y="61"/>
                  <a:pt x="355" y="59"/>
                  <a:pt x="371" y="62"/>
                </a:cubicBezTo>
                <a:cubicBezTo>
                  <a:pt x="384" y="66"/>
                  <a:pt x="417" y="78"/>
                  <a:pt x="422" y="80"/>
                </a:cubicBezTo>
                <a:cubicBezTo>
                  <a:pt x="427" y="82"/>
                  <a:pt x="311" y="61"/>
                  <a:pt x="400" y="72"/>
                </a:cubicBezTo>
                <a:lnTo>
                  <a:pt x="957" y="149"/>
                </a:lnTo>
                <a:lnTo>
                  <a:pt x="1031" y="245"/>
                </a:lnTo>
                <a:lnTo>
                  <a:pt x="1094" y="356"/>
                </a:lnTo>
                <a:lnTo>
                  <a:pt x="1124" y="443"/>
                </a:lnTo>
                <a:lnTo>
                  <a:pt x="1160" y="560"/>
                </a:lnTo>
                <a:lnTo>
                  <a:pt x="1175" y="632"/>
                </a:lnTo>
                <a:lnTo>
                  <a:pt x="1184" y="696"/>
                </a:lnTo>
                <a:lnTo>
                  <a:pt x="1196" y="794"/>
                </a:lnTo>
                <a:lnTo>
                  <a:pt x="1175" y="905"/>
                </a:lnTo>
                <a:lnTo>
                  <a:pt x="1124" y="1061"/>
                </a:lnTo>
                <a:lnTo>
                  <a:pt x="1048" y="1147"/>
                </a:lnTo>
                <a:lnTo>
                  <a:pt x="960" y="1040"/>
                </a:lnTo>
                <a:lnTo>
                  <a:pt x="890" y="995"/>
                </a:lnTo>
                <a:lnTo>
                  <a:pt x="827" y="962"/>
                </a:lnTo>
                <a:lnTo>
                  <a:pt x="760" y="944"/>
                </a:lnTo>
                <a:lnTo>
                  <a:pt x="616" y="928"/>
                </a:lnTo>
                <a:lnTo>
                  <a:pt x="360" y="984"/>
                </a:lnTo>
                <a:lnTo>
                  <a:pt x="50" y="1101"/>
                </a:lnTo>
                <a:lnTo>
                  <a:pt x="173" y="965"/>
                </a:lnTo>
                <a:lnTo>
                  <a:pt x="272" y="788"/>
                </a:lnTo>
                <a:lnTo>
                  <a:pt x="322" y="557"/>
                </a:lnTo>
                <a:lnTo>
                  <a:pt x="328" y="432"/>
                </a:lnTo>
                <a:lnTo>
                  <a:pt x="288" y="280"/>
                </a:lnTo>
                <a:lnTo>
                  <a:pt x="186" y="5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5159376" y="2205039"/>
            <a:ext cx="1446213" cy="1728787"/>
          </a:xfrm>
          <a:custGeom>
            <a:avLst/>
            <a:gdLst>
              <a:gd name="T0" fmla="*/ 73025 w 911"/>
              <a:gd name="T1" fmla="*/ 0 h 1089"/>
              <a:gd name="T2" fmla="*/ 1250950 w 911"/>
              <a:gd name="T3" fmla="*/ 180975 h 1089"/>
              <a:gd name="T4" fmla="*/ 1403350 w 911"/>
              <a:gd name="T5" fmla="*/ 547687 h 1089"/>
              <a:gd name="T6" fmla="*/ 1427163 w 911"/>
              <a:gd name="T7" fmla="*/ 638175 h 1089"/>
              <a:gd name="T8" fmla="*/ 1446213 w 911"/>
              <a:gd name="T9" fmla="*/ 766762 h 1089"/>
              <a:gd name="T10" fmla="*/ 1441450 w 911"/>
              <a:gd name="T11" fmla="*/ 936625 h 1089"/>
              <a:gd name="T12" fmla="*/ 1436688 w 911"/>
              <a:gd name="T13" fmla="*/ 1143000 h 1089"/>
              <a:gd name="T14" fmla="*/ 1417638 w 911"/>
              <a:gd name="T15" fmla="*/ 1271587 h 1089"/>
              <a:gd name="T16" fmla="*/ 1393825 w 911"/>
              <a:gd name="T17" fmla="*/ 1333499 h 1089"/>
              <a:gd name="T18" fmla="*/ 1308100 w 911"/>
              <a:gd name="T19" fmla="*/ 1476374 h 1089"/>
              <a:gd name="T20" fmla="*/ 1152525 w 911"/>
              <a:gd name="T21" fmla="*/ 1728787 h 1089"/>
              <a:gd name="T22" fmla="*/ 1127125 w 911"/>
              <a:gd name="T23" fmla="*/ 1624012 h 1089"/>
              <a:gd name="T24" fmla="*/ 1098550 w 911"/>
              <a:gd name="T25" fmla="*/ 1576387 h 1089"/>
              <a:gd name="T26" fmla="*/ 1012825 w 911"/>
              <a:gd name="T27" fmla="*/ 1495424 h 1089"/>
              <a:gd name="T28" fmla="*/ 850900 w 911"/>
              <a:gd name="T29" fmla="*/ 1438274 h 1089"/>
              <a:gd name="T30" fmla="*/ 674688 w 911"/>
              <a:gd name="T31" fmla="*/ 1423987 h 1089"/>
              <a:gd name="T32" fmla="*/ 393700 w 911"/>
              <a:gd name="T33" fmla="*/ 1457324 h 1089"/>
              <a:gd name="T34" fmla="*/ 0 w 911"/>
              <a:gd name="T35" fmla="*/ 1584324 h 1089"/>
              <a:gd name="T36" fmla="*/ 3175 w 911"/>
              <a:gd name="T37" fmla="*/ 1566862 h 1089"/>
              <a:gd name="T38" fmla="*/ 150813 w 911"/>
              <a:gd name="T39" fmla="*/ 1419224 h 1089"/>
              <a:gd name="T40" fmla="*/ 255588 w 911"/>
              <a:gd name="T41" fmla="*/ 1185862 h 1089"/>
              <a:gd name="T42" fmla="*/ 322263 w 911"/>
              <a:gd name="T43" fmla="*/ 1038225 h 1089"/>
              <a:gd name="T44" fmla="*/ 341313 w 911"/>
              <a:gd name="T45" fmla="*/ 809625 h 1089"/>
              <a:gd name="T46" fmla="*/ 298450 w 911"/>
              <a:gd name="T47" fmla="*/ 442912 h 1089"/>
              <a:gd name="T48" fmla="*/ 274638 w 911"/>
              <a:gd name="T49" fmla="*/ 366712 h 1089"/>
              <a:gd name="T50" fmla="*/ 269875 w 911"/>
              <a:gd name="T51" fmla="*/ 347662 h 1089"/>
              <a:gd name="T52" fmla="*/ 65088 w 911"/>
              <a:gd name="T53" fmla="*/ 23812 h 1089"/>
              <a:gd name="T54" fmla="*/ 73025 w 911"/>
              <a:gd name="T55" fmla="*/ 0 h 10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11"/>
              <a:gd name="T85" fmla="*/ 0 h 1089"/>
              <a:gd name="T86" fmla="*/ 911 w 911"/>
              <a:gd name="T87" fmla="*/ 1089 h 10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11" h="1089">
                <a:moveTo>
                  <a:pt x="46" y="0"/>
                </a:moveTo>
                <a:lnTo>
                  <a:pt x="788" y="114"/>
                </a:lnTo>
                <a:lnTo>
                  <a:pt x="884" y="345"/>
                </a:lnTo>
                <a:lnTo>
                  <a:pt x="899" y="402"/>
                </a:lnTo>
                <a:lnTo>
                  <a:pt x="911" y="483"/>
                </a:lnTo>
                <a:lnTo>
                  <a:pt x="908" y="590"/>
                </a:lnTo>
                <a:lnTo>
                  <a:pt x="905" y="720"/>
                </a:lnTo>
                <a:lnTo>
                  <a:pt x="893" y="801"/>
                </a:lnTo>
                <a:lnTo>
                  <a:pt x="878" y="840"/>
                </a:lnTo>
                <a:lnTo>
                  <a:pt x="824" y="930"/>
                </a:lnTo>
                <a:lnTo>
                  <a:pt x="726" y="1089"/>
                </a:lnTo>
                <a:lnTo>
                  <a:pt x="710" y="1023"/>
                </a:lnTo>
                <a:lnTo>
                  <a:pt x="692" y="993"/>
                </a:lnTo>
                <a:lnTo>
                  <a:pt x="638" y="942"/>
                </a:lnTo>
                <a:lnTo>
                  <a:pt x="536" y="906"/>
                </a:lnTo>
                <a:lnTo>
                  <a:pt x="425" y="897"/>
                </a:lnTo>
                <a:lnTo>
                  <a:pt x="248" y="918"/>
                </a:lnTo>
                <a:lnTo>
                  <a:pt x="0" y="998"/>
                </a:lnTo>
                <a:lnTo>
                  <a:pt x="2" y="987"/>
                </a:lnTo>
                <a:lnTo>
                  <a:pt x="95" y="894"/>
                </a:lnTo>
                <a:lnTo>
                  <a:pt x="161" y="747"/>
                </a:lnTo>
                <a:lnTo>
                  <a:pt x="203" y="654"/>
                </a:lnTo>
                <a:lnTo>
                  <a:pt x="215" y="510"/>
                </a:lnTo>
                <a:lnTo>
                  <a:pt x="188" y="279"/>
                </a:lnTo>
                <a:lnTo>
                  <a:pt x="173" y="231"/>
                </a:lnTo>
                <a:lnTo>
                  <a:pt x="170" y="219"/>
                </a:lnTo>
                <a:lnTo>
                  <a:pt x="41" y="15"/>
                </a:lnTo>
                <a:lnTo>
                  <a:pt x="4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3432176" y="3644901"/>
            <a:ext cx="1749425" cy="1374775"/>
          </a:xfrm>
          <a:custGeom>
            <a:avLst/>
            <a:gdLst>
              <a:gd name="T0" fmla="*/ 0 w 1102"/>
              <a:gd name="T1" fmla="*/ 0 h 866"/>
              <a:gd name="T2" fmla="*/ 1511300 w 1102"/>
              <a:gd name="T3" fmla="*/ 71438 h 866"/>
              <a:gd name="T4" fmla="*/ 1620837 w 1102"/>
              <a:gd name="T5" fmla="*/ 207963 h 866"/>
              <a:gd name="T6" fmla="*/ 1720850 w 1102"/>
              <a:gd name="T7" fmla="*/ 369887 h 866"/>
              <a:gd name="T8" fmla="*/ 1749425 w 1102"/>
              <a:gd name="T9" fmla="*/ 569913 h 866"/>
              <a:gd name="T10" fmla="*/ 1727200 w 1102"/>
              <a:gd name="T11" fmla="*/ 792162 h 866"/>
              <a:gd name="T12" fmla="*/ 1616075 w 1102"/>
              <a:gd name="T13" fmla="*/ 1108075 h 866"/>
              <a:gd name="T14" fmla="*/ 1473200 w 1102"/>
              <a:gd name="T15" fmla="*/ 1374775 h 866"/>
              <a:gd name="T16" fmla="*/ 1439862 w 1102"/>
              <a:gd name="T17" fmla="*/ 1368425 h 866"/>
              <a:gd name="T18" fmla="*/ 1416050 w 1102"/>
              <a:gd name="T19" fmla="*/ 1352550 h 866"/>
              <a:gd name="T20" fmla="*/ 1382712 w 1102"/>
              <a:gd name="T21" fmla="*/ 1323975 h 866"/>
              <a:gd name="T22" fmla="*/ 1335087 w 1102"/>
              <a:gd name="T23" fmla="*/ 1289050 h 866"/>
              <a:gd name="T24" fmla="*/ 1082675 w 1102"/>
              <a:gd name="T25" fmla="*/ 1212850 h 866"/>
              <a:gd name="T26" fmla="*/ 930275 w 1102"/>
              <a:gd name="T27" fmla="*/ 1208088 h 866"/>
              <a:gd name="T28" fmla="*/ 839788 w 1102"/>
              <a:gd name="T29" fmla="*/ 1222375 h 866"/>
              <a:gd name="T30" fmla="*/ 725487 w 1102"/>
              <a:gd name="T31" fmla="*/ 1241425 h 866"/>
              <a:gd name="T32" fmla="*/ 360362 w 1102"/>
              <a:gd name="T33" fmla="*/ 1368425 h 866"/>
              <a:gd name="T34" fmla="*/ 458787 w 1102"/>
              <a:gd name="T35" fmla="*/ 1008063 h 866"/>
              <a:gd name="T36" fmla="*/ 477837 w 1102"/>
              <a:gd name="T37" fmla="*/ 636588 h 866"/>
              <a:gd name="T38" fmla="*/ 434975 w 1102"/>
              <a:gd name="T39" fmla="*/ 498475 h 866"/>
              <a:gd name="T40" fmla="*/ 387350 w 1102"/>
              <a:gd name="T41" fmla="*/ 384175 h 866"/>
              <a:gd name="T42" fmla="*/ 315912 w 1102"/>
              <a:gd name="T43" fmla="*/ 269875 h 866"/>
              <a:gd name="T44" fmla="*/ 287337 w 1102"/>
              <a:gd name="T45" fmla="*/ 217488 h 866"/>
              <a:gd name="T46" fmla="*/ 0 w 1102"/>
              <a:gd name="T47" fmla="*/ 0 h 8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02"/>
              <a:gd name="T73" fmla="*/ 0 h 866"/>
              <a:gd name="T74" fmla="*/ 1102 w 1102"/>
              <a:gd name="T75" fmla="*/ 866 h 8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02" h="866">
                <a:moveTo>
                  <a:pt x="0" y="0"/>
                </a:moveTo>
                <a:lnTo>
                  <a:pt x="952" y="45"/>
                </a:lnTo>
                <a:lnTo>
                  <a:pt x="1021" y="131"/>
                </a:lnTo>
                <a:lnTo>
                  <a:pt x="1084" y="233"/>
                </a:lnTo>
                <a:lnTo>
                  <a:pt x="1102" y="359"/>
                </a:lnTo>
                <a:lnTo>
                  <a:pt x="1088" y="499"/>
                </a:lnTo>
                <a:lnTo>
                  <a:pt x="1018" y="698"/>
                </a:lnTo>
                <a:lnTo>
                  <a:pt x="928" y="866"/>
                </a:lnTo>
                <a:lnTo>
                  <a:pt x="907" y="862"/>
                </a:lnTo>
                <a:lnTo>
                  <a:pt x="892" y="852"/>
                </a:lnTo>
                <a:lnTo>
                  <a:pt x="871" y="834"/>
                </a:lnTo>
                <a:lnTo>
                  <a:pt x="841" y="812"/>
                </a:lnTo>
                <a:lnTo>
                  <a:pt x="682" y="764"/>
                </a:lnTo>
                <a:lnTo>
                  <a:pt x="586" y="761"/>
                </a:lnTo>
                <a:lnTo>
                  <a:pt x="529" y="770"/>
                </a:lnTo>
                <a:lnTo>
                  <a:pt x="457" y="782"/>
                </a:lnTo>
                <a:lnTo>
                  <a:pt x="227" y="862"/>
                </a:lnTo>
                <a:lnTo>
                  <a:pt x="289" y="635"/>
                </a:lnTo>
                <a:lnTo>
                  <a:pt x="301" y="401"/>
                </a:lnTo>
                <a:lnTo>
                  <a:pt x="274" y="314"/>
                </a:lnTo>
                <a:lnTo>
                  <a:pt x="244" y="242"/>
                </a:lnTo>
                <a:lnTo>
                  <a:pt x="199" y="170"/>
                </a:lnTo>
                <a:lnTo>
                  <a:pt x="181" y="13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5016501" y="3789364"/>
            <a:ext cx="1376363" cy="1209675"/>
          </a:xfrm>
          <a:custGeom>
            <a:avLst/>
            <a:gdLst>
              <a:gd name="T0" fmla="*/ 76200 w 867"/>
              <a:gd name="T1" fmla="*/ 0 h 762"/>
              <a:gd name="T2" fmla="*/ 1304925 w 867"/>
              <a:gd name="T3" fmla="*/ 119063 h 762"/>
              <a:gd name="T4" fmla="*/ 1371600 w 867"/>
              <a:gd name="T5" fmla="*/ 271463 h 762"/>
              <a:gd name="T6" fmla="*/ 1376363 w 867"/>
              <a:gd name="T7" fmla="*/ 452438 h 762"/>
              <a:gd name="T8" fmla="*/ 1357313 w 867"/>
              <a:gd name="T9" fmla="*/ 623887 h 762"/>
              <a:gd name="T10" fmla="*/ 1287463 w 867"/>
              <a:gd name="T11" fmla="*/ 785812 h 762"/>
              <a:gd name="T12" fmla="*/ 1185863 w 867"/>
              <a:gd name="T13" fmla="*/ 971550 h 762"/>
              <a:gd name="T14" fmla="*/ 1104900 w 867"/>
              <a:gd name="T15" fmla="*/ 1095375 h 762"/>
              <a:gd name="T16" fmla="*/ 1042988 w 867"/>
              <a:gd name="T17" fmla="*/ 1162050 h 762"/>
              <a:gd name="T18" fmla="*/ 338138 w 867"/>
              <a:gd name="T19" fmla="*/ 1185863 h 762"/>
              <a:gd name="T20" fmla="*/ 0 w 867"/>
              <a:gd name="T21" fmla="*/ 1209675 h 762"/>
              <a:gd name="T22" fmla="*/ 19050 w 867"/>
              <a:gd name="T23" fmla="*/ 1181100 h 762"/>
              <a:gd name="T24" fmla="*/ 166688 w 867"/>
              <a:gd name="T25" fmla="*/ 1004888 h 762"/>
              <a:gd name="T26" fmla="*/ 233363 w 867"/>
              <a:gd name="T27" fmla="*/ 842963 h 762"/>
              <a:gd name="T28" fmla="*/ 261938 w 867"/>
              <a:gd name="T29" fmla="*/ 733425 h 762"/>
              <a:gd name="T30" fmla="*/ 271463 w 867"/>
              <a:gd name="T31" fmla="*/ 576263 h 762"/>
              <a:gd name="T32" fmla="*/ 271463 w 867"/>
              <a:gd name="T33" fmla="*/ 466725 h 762"/>
              <a:gd name="T34" fmla="*/ 233363 w 867"/>
              <a:gd name="T35" fmla="*/ 333375 h 762"/>
              <a:gd name="T36" fmla="*/ 180975 w 867"/>
              <a:gd name="T37" fmla="*/ 195262 h 762"/>
              <a:gd name="T38" fmla="*/ 76200 w 867"/>
              <a:gd name="T39" fmla="*/ 0 h 7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67"/>
              <a:gd name="T61" fmla="*/ 0 h 762"/>
              <a:gd name="T62" fmla="*/ 867 w 867"/>
              <a:gd name="T63" fmla="*/ 762 h 76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67" h="762">
                <a:moveTo>
                  <a:pt x="48" y="0"/>
                </a:moveTo>
                <a:lnTo>
                  <a:pt x="822" y="75"/>
                </a:lnTo>
                <a:lnTo>
                  <a:pt x="864" y="171"/>
                </a:lnTo>
                <a:lnTo>
                  <a:pt x="867" y="285"/>
                </a:lnTo>
                <a:lnTo>
                  <a:pt x="855" y="393"/>
                </a:lnTo>
                <a:lnTo>
                  <a:pt x="811" y="495"/>
                </a:lnTo>
                <a:lnTo>
                  <a:pt x="747" y="612"/>
                </a:lnTo>
                <a:lnTo>
                  <a:pt x="696" y="690"/>
                </a:lnTo>
                <a:lnTo>
                  <a:pt x="657" y="732"/>
                </a:lnTo>
                <a:lnTo>
                  <a:pt x="213" y="747"/>
                </a:lnTo>
                <a:lnTo>
                  <a:pt x="0" y="762"/>
                </a:lnTo>
                <a:lnTo>
                  <a:pt x="12" y="744"/>
                </a:lnTo>
                <a:lnTo>
                  <a:pt x="105" y="633"/>
                </a:lnTo>
                <a:lnTo>
                  <a:pt x="147" y="531"/>
                </a:lnTo>
                <a:lnTo>
                  <a:pt x="165" y="462"/>
                </a:lnTo>
                <a:lnTo>
                  <a:pt x="171" y="363"/>
                </a:lnTo>
                <a:lnTo>
                  <a:pt x="171" y="294"/>
                </a:lnTo>
                <a:lnTo>
                  <a:pt x="147" y="210"/>
                </a:lnTo>
                <a:lnTo>
                  <a:pt x="114" y="123"/>
                </a:lnTo>
                <a:lnTo>
                  <a:pt x="4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6148388" y="4572000"/>
            <a:ext cx="1204912" cy="585788"/>
          </a:xfrm>
          <a:custGeom>
            <a:avLst/>
            <a:gdLst>
              <a:gd name="T0" fmla="*/ 0 w 759"/>
              <a:gd name="T1" fmla="*/ 0 h 369"/>
              <a:gd name="T2" fmla="*/ 133350 w 759"/>
              <a:gd name="T3" fmla="*/ 9525 h 369"/>
              <a:gd name="T4" fmla="*/ 752475 w 759"/>
              <a:gd name="T5" fmla="*/ 28575 h 369"/>
              <a:gd name="T6" fmla="*/ 1023937 w 759"/>
              <a:gd name="T7" fmla="*/ 47625 h 369"/>
              <a:gd name="T8" fmla="*/ 1204912 w 759"/>
              <a:gd name="T9" fmla="*/ 66675 h 369"/>
              <a:gd name="T10" fmla="*/ 1138237 w 759"/>
              <a:gd name="T11" fmla="*/ 309563 h 369"/>
              <a:gd name="T12" fmla="*/ 1009650 w 759"/>
              <a:gd name="T13" fmla="*/ 442913 h 369"/>
              <a:gd name="T14" fmla="*/ 857250 w 759"/>
              <a:gd name="T15" fmla="*/ 533400 h 369"/>
              <a:gd name="T16" fmla="*/ 687387 w 759"/>
              <a:gd name="T17" fmla="*/ 585788 h 369"/>
              <a:gd name="T18" fmla="*/ 466725 w 759"/>
              <a:gd name="T19" fmla="*/ 561975 h 369"/>
              <a:gd name="T20" fmla="*/ 300037 w 759"/>
              <a:gd name="T21" fmla="*/ 528638 h 369"/>
              <a:gd name="T22" fmla="*/ 28575 w 759"/>
              <a:gd name="T23" fmla="*/ 485775 h 369"/>
              <a:gd name="T24" fmla="*/ 100012 w 759"/>
              <a:gd name="T25" fmla="*/ 376238 h 369"/>
              <a:gd name="T26" fmla="*/ 114300 w 759"/>
              <a:gd name="T27" fmla="*/ 247650 h 369"/>
              <a:gd name="T28" fmla="*/ 95250 w 759"/>
              <a:gd name="T29" fmla="*/ 133350 h 369"/>
              <a:gd name="T30" fmla="*/ 0 w 759"/>
              <a:gd name="T31" fmla="*/ 0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59"/>
              <a:gd name="T49" fmla="*/ 0 h 369"/>
              <a:gd name="T50" fmla="*/ 759 w 759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59" h="369">
                <a:moveTo>
                  <a:pt x="0" y="0"/>
                </a:moveTo>
                <a:lnTo>
                  <a:pt x="84" y="6"/>
                </a:lnTo>
                <a:lnTo>
                  <a:pt x="474" y="18"/>
                </a:lnTo>
                <a:lnTo>
                  <a:pt x="645" y="30"/>
                </a:lnTo>
                <a:lnTo>
                  <a:pt x="759" y="42"/>
                </a:lnTo>
                <a:lnTo>
                  <a:pt x="717" y="195"/>
                </a:lnTo>
                <a:lnTo>
                  <a:pt x="636" y="279"/>
                </a:lnTo>
                <a:lnTo>
                  <a:pt x="540" y="336"/>
                </a:lnTo>
                <a:lnTo>
                  <a:pt x="433" y="369"/>
                </a:lnTo>
                <a:lnTo>
                  <a:pt x="294" y="354"/>
                </a:lnTo>
                <a:lnTo>
                  <a:pt x="189" y="333"/>
                </a:lnTo>
                <a:lnTo>
                  <a:pt x="18" y="306"/>
                </a:lnTo>
                <a:lnTo>
                  <a:pt x="63" y="237"/>
                </a:lnTo>
                <a:lnTo>
                  <a:pt x="72" y="156"/>
                </a:lnTo>
                <a:lnTo>
                  <a:pt x="60" y="8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2514601" y="2997201"/>
            <a:ext cx="1349375" cy="1871663"/>
          </a:xfrm>
          <a:custGeom>
            <a:avLst/>
            <a:gdLst>
              <a:gd name="T0" fmla="*/ 52388 w 850"/>
              <a:gd name="T1" fmla="*/ 0 h 1179"/>
              <a:gd name="T2" fmla="*/ 481013 w 850"/>
              <a:gd name="T3" fmla="*/ 584200 h 1179"/>
              <a:gd name="T4" fmla="*/ 1349375 w 850"/>
              <a:gd name="T5" fmla="*/ 1871663 h 1179"/>
              <a:gd name="T6" fmla="*/ 1181100 w 850"/>
              <a:gd name="T7" fmla="*/ 1870076 h 1179"/>
              <a:gd name="T8" fmla="*/ 962025 w 850"/>
              <a:gd name="T9" fmla="*/ 1789113 h 1179"/>
              <a:gd name="T10" fmla="*/ 614363 w 850"/>
              <a:gd name="T11" fmla="*/ 1589088 h 1179"/>
              <a:gd name="T12" fmla="*/ 495300 w 850"/>
              <a:gd name="T13" fmla="*/ 1536700 h 1179"/>
              <a:gd name="T14" fmla="*/ 395287 w 850"/>
              <a:gd name="T15" fmla="*/ 1531938 h 1179"/>
              <a:gd name="T16" fmla="*/ 300038 w 850"/>
              <a:gd name="T17" fmla="*/ 1536700 h 1179"/>
              <a:gd name="T18" fmla="*/ 190500 w 850"/>
              <a:gd name="T19" fmla="*/ 1589088 h 1179"/>
              <a:gd name="T20" fmla="*/ 23812 w 850"/>
              <a:gd name="T21" fmla="*/ 727075 h 1179"/>
              <a:gd name="T22" fmla="*/ 0 w 850"/>
              <a:gd name="T23" fmla="*/ 341313 h 1179"/>
              <a:gd name="T24" fmla="*/ 52388 w 850"/>
              <a:gd name="T25" fmla="*/ 0 h 11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50"/>
              <a:gd name="T40" fmla="*/ 0 h 1179"/>
              <a:gd name="T41" fmla="*/ 850 w 850"/>
              <a:gd name="T42" fmla="*/ 1179 h 11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50" h="1179">
                <a:moveTo>
                  <a:pt x="33" y="0"/>
                </a:moveTo>
                <a:lnTo>
                  <a:pt x="303" y="368"/>
                </a:lnTo>
                <a:lnTo>
                  <a:pt x="850" y="1179"/>
                </a:lnTo>
                <a:lnTo>
                  <a:pt x="744" y="1178"/>
                </a:lnTo>
                <a:lnTo>
                  <a:pt x="606" y="1127"/>
                </a:lnTo>
                <a:lnTo>
                  <a:pt x="387" y="1001"/>
                </a:lnTo>
                <a:lnTo>
                  <a:pt x="312" y="968"/>
                </a:lnTo>
                <a:lnTo>
                  <a:pt x="249" y="965"/>
                </a:lnTo>
                <a:lnTo>
                  <a:pt x="189" y="968"/>
                </a:lnTo>
                <a:lnTo>
                  <a:pt x="120" y="1001"/>
                </a:lnTo>
                <a:lnTo>
                  <a:pt x="15" y="458"/>
                </a:lnTo>
                <a:lnTo>
                  <a:pt x="0" y="215"/>
                </a:lnTo>
                <a:lnTo>
                  <a:pt x="33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4219575" y="765175"/>
            <a:ext cx="1195388" cy="635000"/>
          </a:xfrm>
          <a:custGeom>
            <a:avLst/>
            <a:gdLst>
              <a:gd name="T0" fmla="*/ 4763 w 753"/>
              <a:gd name="T1" fmla="*/ 71438 h 400"/>
              <a:gd name="T2" fmla="*/ 200025 w 753"/>
              <a:gd name="T3" fmla="*/ 98425 h 400"/>
              <a:gd name="T4" fmla="*/ 652463 w 753"/>
              <a:gd name="T5" fmla="*/ 0 h 400"/>
              <a:gd name="T6" fmla="*/ 800100 w 753"/>
              <a:gd name="T7" fmla="*/ 6350 h 400"/>
              <a:gd name="T8" fmla="*/ 942975 w 753"/>
              <a:gd name="T9" fmla="*/ 77788 h 400"/>
              <a:gd name="T10" fmla="*/ 1128713 w 753"/>
              <a:gd name="T11" fmla="*/ 220663 h 400"/>
              <a:gd name="T12" fmla="*/ 1181100 w 753"/>
              <a:gd name="T13" fmla="*/ 387350 h 400"/>
              <a:gd name="T14" fmla="*/ 1081088 w 753"/>
              <a:gd name="T15" fmla="*/ 287338 h 400"/>
              <a:gd name="T16" fmla="*/ 933450 w 753"/>
              <a:gd name="T17" fmla="*/ 230188 h 400"/>
              <a:gd name="T18" fmla="*/ 795338 w 753"/>
              <a:gd name="T19" fmla="*/ 215900 h 400"/>
              <a:gd name="T20" fmla="*/ 895350 w 753"/>
              <a:gd name="T21" fmla="*/ 282575 h 400"/>
              <a:gd name="T22" fmla="*/ 990600 w 753"/>
              <a:gd name="T23" fmla="*/ 320675 h 400"/>
              <a:gd name="T24" fmla="*/ 1119188 w 753"/>
              <a:gd name="T25" fmla="*/ 430213 h 400"/>
              <a:gd name="T26" fmla="*/ 1195388 w 753"/>
              <a:gd name="T27" fmla="*/ 635000 h 400"/>
              <a:gd name="T28" fmla="*/ 1038225 w 753"/>
              <a:gd name="T29" fmla="*/ 520700 h 400"/>
              <a:gd name="T30" fmla="*/ 876300 w 753"/>
              <a:gd name="T31" fmla="*/ 454025 h 400"/>
              <a:gd name="T32" fmla="*/ 828675 w 753"/>
              <a:gd name="T33" fmla="*/ 449263 h 400"/>
              <a:gd name="T34" fmla="*/ 638175 w 753"/>
              <a:gd name="T35" fmla="*/ 454025 h 400"/>
              <a:gd name="T36" fmla="*/ 428625 w 753"/>
              <a:gd name="T37" fmla="*/ 534988 h 400"/>
              <a:gd name="T38" fmla="*/ 204788 w 753"/>
              <a:gd name="T39" fmla="*/ 558800 h 400"/>
              <a:gd name="T40" fmla="*/ 119063 w 753"/>
              <a:gd name="T41" fmla="*/ 539750 h 400"/>
              <a:gd name="T42" fmla="*/ 47625 w 753"/>
              <a:gd name="T43" fmla="*/ 506413 h 400"/>
              <a:gd name="T44" fmla="*/ 9525 w 753"/>
              <a:gd name="T45" fmla="*/ 463550 h 400"/>
              <a:gd name="T46" fmla="*/ 4763 w 753"/>
              <a:gd name="T47" fmla="*/ 187325 h 400"/>
              <a:gd name="T48" fmla="*/ 0 w 753"/>
              <a:gd name="T49" fmla="*/ 92075 h 400"/>
              <a:gd name="T50" fmla="*/ 4763 w 753"/>
              <a:gd name="T51" fmla="*/ 71438 h 4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53"/>
              <a:gd name="T79" fmla="*/ 0 h 400"/>
              <a:gd name="T80" fmla="*/ 753 w 753"/>
              <a:gd name="T81" fmla="*/ 400 h 4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53" h="400">
                <a:moveTo>
                  <a:pt x="3" y="45"/>
                </a:moveTo>
                <a:lnTo>
                  <a:pt x="126" y="62"/>
                </a:lnTo>
                <a:lnTo>
                  <a:pt x="411" y="0"/>
                </a:lnTo>
                <a:lnTo>
                  <a:pt x="504" y="4"/>
                </a:lnTo>
                <a:lnTo>
                  <a:pt x="594" y="49"/>
                </a:lnTo>
                <a:lnTo>
                  <a:pt x="711" y="139"/>
                </a:lnTo>
                <a:lnTo>
                  <a:pt x="744" y="244"/>
                </a:lnTo>
                <a:lnTo>
                  <a:pt x="681" y="181"/>
                </a:lnTo>
                <a:lnTo>
                  <a:pt x="588" y="145"/>
                </a:lnTo>
                <a:lnTo>
                  <a:pt x="501" y="136"/>
                </a:lnTo>
                <a:lnTo>
                  <a:pt x="564" y="178"/>
                </a:lnTo>
                <a:lnTo>
                  <a:pt x="624" y="202"/>
                </a:lnTo>
                <a:lnTo>
                  <a:pt x="705" y="271"/>
                </a:lnTo>
                <a:lnTo>
                  <a:pt x="753" y="400"/>
                </a:lnTo>
                <a:lnTo>
                  <a:pt x="654" y="328"/>
                </a:lnTo>
                <a:lnTo>
                  <a:pt x="552" y="286"/>
                </a:lnTo>
                <a:lnTo>
                  <a:pt x="522" y="283"/>
                </a:lnTo>
                <a:lnTo>
                  <a:pt x="402" y="286"/>
                </a:lnTo>
                <a:lnTo>
                  <a:pt x="270" y="337"/>
                </a:lnTo>
                <a:lnTo>
                  <a:pt x="129" y="352"/>
                </a:lnTo>
                <a:lnTo>
                  <a:pt x="75" y="340"/>
                </a:lnTo>
                <a:lnTo>
                  <a:pt x="30" y="319"/>
                </a:lnTo>
                <a:lnTo>
                  <a:pt x="6" y="292"/>
                </a:lnTo>
                <a:lnTo>
                  <a:pt x="3" y="118"/>
                </a:lnTo>
                <a:lnTo>
                  <a:pt x="0" y="58"/>
                </a:lnTo>
                <a:lnTo>
                  <a:pt x="3" y="4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5772151" y="1238250"/>
            <a:ext cx="1057275" cy="566738"/>
          </a:xfrm>
          <a:custGeom>
            <a:avLst/>
            <a:gdLst>
              <a:gd name="T0" fmla="*/ 4762 w 666"/>
              <a:gd name="T1" fmla="*/ 4763 h 357"/>
              <a:gd name="T2" fmla="*/ 152400 w 666"/>
              <a:gd name="T3" fmla="*/ 0 h 357"/>
              <a:gd name="T4" fmla="*/ 447675 w 666"/>
              <a:gd name="T5" fmla="*/ 138113 h 357"/>
              <a:gd name="T6" fmla="*/ 611187 w 666"/>
              <a:gd name="T7" fmla="*/ 174625 h 357"/>
              <a:gd name="T8" fmla="*/ 623887 w 666"/>
              <a:gd name="T9" fmla="*/ 185738 h 357"/>
              <a:gd name="T10" fmla="*/ 1057275 w 666"/>
              <a:gd name="T11" fmla="*/ 61913 h 357"/>
              <a:gd name="T12" fmla="*/ 909638 w 666"/>
              <a:gd name="T13" fmla="*/ 252413 h 357"/>
              <a:gd name="T14" fmla="*/ 752475 w 666"/>
              <a:gd name="T15" fmla="*/ 366713 h 357"/>
              <a:gd name="T16" fmla="*/ 790575 w 666"/>
              <a:gd name="T17" fmla="*/ 376238 h 357"/>
              <a:gd name="T18" fmla="*/ 1028700 w 666"/>
              <a:gd name="T19" fmla="*/ 309563 h 357"/>
              <a:gd name="T20" fmla="*/ 1047750 w 666"/>
              <a:gd name="T21" fmla="*/ 304800 h 357"/>
              <a:gd name="T22" fmla="*/ 952500 w 666"/>
              <a:gd name="T23" fmla="*/ 438150 h 357"/>
              <a:gd name="T24" fmla="*/ 828675 w 666"/>
              <a:gd name="T25" fmla="*/ 519113 h 357"/>
              <a:gd name="T26" fmla="*/ 609600 w 666"/>
              <a:gd name="T27" fmla="*/ 566738 h 357"/>
              <a:gd name="T28" fmla="*/ 447675 w 666"/>
              <a:gd name="T29" fmla="*/ 509588 h 357"/>
              <a:gd name="T30" fmla="*/ 328612 w 666"/>
              <a:gd name="T31" fmla="*/ 447675 h 357"/>
              <a:gd name="T32" fmla="*/ 180975 w 666"/>
              <a:gd name="T33" fmla="*/ 395288 h 357"/>
              <a:gd name="T34" fmla="*/ 80962 w 666"/>
              <a:gd name="T35" fmla="*/ 400050 h 357"/>
              <a:gd name="T36" fmla="*/ 0 w 666"/>
              <a:gd name="T37" fmla="*/ 390525 h 357"/>
              <a:gd name="T38" fmla="*/ 4762 w 666"/>
              <a:gd name="T39" fmla="*/ 4763 h 3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66"/>
              <a:gd name="T61" fmla="*/ 0 h 357"/>
              <a:gd name="T62" fmla="*/ 666 w 666"/>
              <a:gd name="T63" fmla="*/ 357 h 3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66" h="357">
                <a:moveTo>
                  <a:pt x="3" y="3"/>
                </a:moveTo>
                <a:lnTo>
                  <a:pt x="96" y="0"/>
                </a:lnTo>
                <a:lnTo>
                  <a:pt x="282" y="87"/>
                </a:lnTo>
                <a:lnTo>
                  <a:pt x="385" y="110"/>
                </a:lnTo>
                <a:lnTo>
                  <a:pt x="393" y="117"/>
                </a:lnTo>
                <a:lnTo>
                  <a:pt x="666" y="39"/>
                </a:lnTo>
                <a:lnTo>
                  <a:pt x="573" y="159"/>
                </a:lnTo>
                <a:lnTo>
                  <a:pt x="474" y="231"/>
                </a:lnTo>
                <a:lnTo>
                  <a:pt x="498" y="237"/>
                </a:lnTo>
                <a:lnTo>
                  <a:pt x="648" y="195"/>
                </a:lnTo>
                <a:lnTo>
                  <a:pt x="660" y="192"/>
                </a:lnTo>
                <a:lnTo>
                  <a:pt x="600" y="276"/>
                </a:lnTo>
                <a:lnTo>
                  <a:pt x="522" y="327"/>
                </a:lnTo>
                <a:lnTo>
                  <a:pt x="384" y="357"/>
                </a:lnTo>
                <a:lnTo>
                  <a:pt x="282" y="321"/>
                </a:lnTo>
                <a:lnTo>
                  <a:pt x="207" y="282"/>
                </a:lnTo>
                <a:lnTo>
                  <a:pt x="114" y="249"/>
                </a:lnTo>
                <a:lnTo>
                  <a:pt x="51" y="252"/>
                </a:lnTo>
                <a:lnTo>
                  <a:pt x="0" y="246"/>
                </a:lnTo>
                <a:lnTo>
                  <a:pt x="3" y="3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2500314" y="4519613"/>
            <a:ext cx="14287" cy="4762"/>
          </a:xfrm>
          <a:custGeom>
            <a:avLst/>
            <a:gdLst>
              <a:gd name="T0" fmla="*/ 14287 w 9"/>
              <a:gd name="T1" fmla="*/ 0 h 3"/>
              <a:gd name="T2" fmla="*/ 0 w 9"/>
              <a:gd name="T3" fmla="*/ 4762 h 3"/>
              <a:gd name="T4" fmla="*/ 14287 w 9"/>
              <a:gd name="T5" fmla="*/ 0 h 3"/>
              <a:gd name="T6" fmla="*/ 0 60000 65536"/>
              <a:gd name="T7" fmla="*/ 0 60000 65536"/>
              <a:gd name="T8" fmla="*/ 0 60000 65536"/>
              <a:gd name="T9" fmla="*/ 0 w 9"/>
              <a:gd name="T10" fmla="*/ 0 h 3"/>
              <a:gd name="T11" fmla="*/ 9 w 9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">
                <a:moveTo>
                  <a:pt x="9" y="0"/>
                </a:moveTo>
                <a:cubicBezTo>
                  <a:pt x="6" y="1"/>
                  <a:pt x="0" y="3"/>
                  <a:pt x="0" y="3"/>
                </a:cubicBezTo>
                <a:cubicBezTo>
                  <a:pt x="0" y="3"/>
                  <a:pt x="6" y="1"/>
                  <a:pt x="9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24" name="Freeform 12"/>
          <p:cNvSpPr>
            <a:spLocks/>
          </p:cNvSpPr>
          <p:nvPr/>
        </p:nvSpPr>
        <p:spPr bwMode="auto">
          <a:xfrm>
            <a:off x="2495551" y="4508501"/>
            <a:ext cx="1152525" cy="868363"/>
          </a:xfrm>
          <a:custGeom>
            <a:avLst/>
            <a:gdLst>
              <a:gd name="T0" fmla="*/ 0 w 726"/>
              <a:gd name="T1" fmla="*/ 0 h 547"/>
              <a:gd name="T2" fmla="*/ 557213 w 726"/>
              <a:gd name="T3" fmla="*/ 220663 h 547"/>
              <a:gd name="T4" fmla="*/ 1079500 w 726"/>
              <a:gd name="T5" fmla="*/ 360363 h 547"/>
              <a:gd name="T6" fmla="*/ 1152525 w 726"/>
              <a:gd name="T7" fmla="*/ 865188 h 547"/>
              <a:gd name="T8" fmla="*/ 981075 w 726"/>
              <a:gd name="T9" fmla="*/ 868363 h 547"/>
              <a:gd name="T10" fmla="*/ 847725 w 726"/>
              <a:gd name="T11" fmla="*/ 849313 h 547"/>
              <a:gd name="T12" fmla="*/ 566738 w 726"/>
              <a:gd name="T13" fmla="*/ 811213 h 547"/>
              <a:gd name="T14" fmla="*/ 338137 w 726"/>
              <a:gd name="T15" fmla="*/ 735013 h 547"/>
              <a:gd name="T16" fmla="*/ 147637 w 726"/>
              <a:gd name="T17" fmla="*/ 644525 h 547"/>
              <a:gd name="T18" fmla="*/ 123825 w 726"/>
              <a:gd name="T19" fmla="*/ 587375 h 547"/>
              <a:gd name="T20" fmla="*/ 85725 w 726"/>
              <a:gd name="T21" fmla="*/ 449263 h 547"/>
              <a:gd name="T22" fmla="*/ 0 w 726"/>
              <a:gd name="T23" fmla="*/ 0 h 54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26"/>
              <a:gd name="T37" fmla="*/ 0 h 547"/>
              <a:gd name="T38" fmla="*/ 726 w 726"/>
              <a:gd name="T39" fmla="*/ 547 h 54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26" h="547">
                <a:moveTo>
                  <a:pt x="0" y="0"/>
                </a:moveTo>
                <a:lnTo>
                  <a:pt x="351" y="139"/>
                </a:lnTo>
                <a:lnTo>
                  <a:pt x="680" y="227"/>
                </a:lnTo>
                <a:lnTo>
                  <a:pt x="726" y="545"/>
                </a:lnTo>
                <a:lnTo>
                  <a:pt x="618" y="547"/>
                </a:lnTo>
                <a:lnTo>
                  <a:pt x="534" y="535"/>
                </a:lnTo>
                <a:lnTo>
                  <a:pt x="357" y="511"/>
                </a:lnTo>
                <a:lnTo>
                  <a:pt x="213" y="463"/>
                </a:lnTo>
                <a:lnTo>
                  <a:pt x="93" y="406"/>
                </a:lnTo>
                <a:lnTo>
                  <a:pt x="78" y="370"/>
                </a:lnTo>
                <a:lnTo>
                  <a:pt x="54" y="283"/>
                </a:lnTo>
                <a:lnTo>
                  <a:pt x="0" y="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5" name="Freeform 16"/>
          <p:cNvSpPr>
            <a:spLocks/>
          </p:cNvSpPr>
          <p:nvPr/>
        </p:nvSpPr>
        <p:spPr bwMode="auto">
          <a:xfrm>
            <a:off x="3614739" y="5057775"/>
            <a:ext cx="2528887" cy="285750"/>
          </a:xfrm>
          <a:custGeom>
            <a:avLst/>
            <a:gdLst>
              <a:gd name="T0" fmla="*/ 0 w 1593"/>
              <a:gd name="T1" fmla="*/ 95250 h 180"/>
              <a:gd name="T2" fmla="*/ 190500 w 1593"/>
              <a:gd name="T3" fmla="*/ 119063 h 180"/>
              <a:gd name="T4" fmla="*/ 476250 w 1593"/>
              <a:gd name="T5" fmla="*/ 133350 h 180"/>
              <a:gd name="T6" fmla="*/ 1195387 w 1593"/>
              <a:gd name="T7" fmla="*/ 138113 h 180"/>
              <a:gd name="T8" fmla="*/ 1481137 w 1593"/>
              <a:gd name="T9" fmla="*/ 133350 h 180"/>
              <a:gd name="T10" fmla="*/ 1771650 w 1593"/>
              <a:gd name="T11" fmla="*/ 100012 h 180"/>
              <a:gd name="T12" fmla="*/ 1947862 w 1593"/>
              <a:gd name="T13" fmla="*/ 85725 h 180"/>
              <a:gd name="T14" fmla="*/ 2528887 w 1593"/>
              <a:gd name="T15" fmla="*/ 0 h 180"/>
              <a:gd name="T16" fmla="*/ 2443162 w 1593"/>
              <a:gd name="T17" fmla="*/ 128588 h 180"/>
              <a:gd name="T18" fmla="*/ 2281237 w 1593"/>
              <a:gd name="T19" fmla="*/ 157162 h 180"/>
              <a:gd name="T20" fmla="*/ 1900237 w 1593"/>
              <a:gd name="T21" fmla="*/ 228600 h 180"/>
              <a:gd name="T22" fmla="*/ 1571625 w 1593"/>
              <a:gd name="T23" fmla="*/ 266700 h 180"/>
              <a:gd name="T24" fmla="*/ 1404937 w 1593"/>
              <a:gd name="T25" fmla="*/ 276225 h 180"/>
              <a:gd name="T26" fmla="*/ 1047750 w 1593"/>
              <a:gd name="T27" fmla="*/ 285750 h 180"/>
              <a:gd name="T28" fmla="*/ 509587 w 1593"/>
              <a:gd name="T29" fmla="*/ 280988 h 180"/>
              <a:gd name="T30" fmla="*/ 19050 w 1593"/>
              <a:gd name="T31" fmla="*/ 242888 h 180"/>
              <a:gd name="T32" fmla="*/ 0 w 1593"/>
              <a:gd name="T33" fmla="*/ 95250 h 1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93"/>
              <a:gd name="T52" fmla="*/ 0 h 180"/>
              <a:gd name="T53" fmla="*/ 1593 w 1593"/>
              <a:gd name="T54" fmla="*/ 180 h 1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93" h="180">
                <a:moveTo>
                  <a:pt x="0" y="60"/>
                </a:moveTo>
                <a:lnTo>
                  <a:pt x="120" y="75"/>
                </a:lnTo>
                <a:lnTo>
                  <a:pt x="300" y="84"/>
                </a:lnTo>
                <a:lnTo>
                  <a:pt x="753" y="87"/>
                </a:lnTo>
                <a:lnTo>
                  <a:pt x="933" y="84"/>
                </a:lnTo>
                <a:lnTo>
                  <a:pt x="1116" y="63"/>
                </a:lnTo>
                <a:lnTo>
                  <a:pt x="1227" y="54"/>
                </a:lnTo>
                <a:lnTo>
                  <a:pt x="1593" y="0"/>
                </a:lnTo>
                <a:lnTo>
                  <a:pt x="1539" y="81"/>
                </a:lnTo>
                <a:lnTo>
                  <a:pt x="1437" y="99"/>
                </a:lnTo>
                <a:lnTo>
                  <a:pt x="1197" y="144"/>
                </a:lnTo>
                <a:lnTo>
                  <a:pt x="990" y="168"/>
                </a:lnTo>
                <a:lnTo>
                  <a:pt x="885" y="174"/>
                </a:lnTo>
                <a:lnTo>
                  <a:pt x="660" y="180"/>
                </a:lnTo>
                <a:lnTo>
                  <a:pt x="321" y="177"/>
                </a:lnTo>
                <a:lnTo>
                  <a:pt x="12" y="153"/>
                </a:lnTo>
                <a:lnTo>
                  <a:pt x="0" y="6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6" name="Freeform 17"/>
          <p:cNvSpPr>
            <a:spLocks/>
          </p:cNvSpPr>
          <p:nvPr/>
        </p:nvSpPr>
        <p:spPr bwMode="auto">
          <a:xfrm>
            <a:off x="2640014" y="5157788"/>
            <a:ext cx="3417887" cy="519112"/>
          </a:xfrm>
          <a:custGeom>
            <a:avLst/>
            <a:gdLst>
              <a:gd name="T0" fmla="*/ 0 w 2153"/>
              <a:gd name="T1" fmla="*/ 0 h 327"/>
              <a:gd name="T2" fmla="*/ 1008062 w 2153"/>
              <a:gd name="T3" fmla="*/ 204787 h 327"/>
              <a:gd name="T4" fmla="*/ 1008062 w 2153"/>
              <a:gd name="T5" fmla="*/ 142875 h 327"/>
              <a:gd name="T6" fmla="*/ 1270000 w 2153"/>
              <a:gd name="T7" fmla="*/ 171450 h 327"/>
              <a:gd name="T8" fmla="*/ 1570037 w 2153"/>
              <a:gd name="T9" fmla="*/ 185737 h 327"/>
              <a:gd name="T10" fmla="*/ 1903412 w 2153"/>
              <a:gd name="T11" fmla="*/ 195262 h 327"/>
              <a:gd name="T12" fmla="*/ 2198687 w 2153"/>
              <a:gd name="T13" fmla="*/ 190500 h 327"/>
              <a:gd name="T14" fmla="*/ 2436812 w 2153"/>
              <a:gd name="T15" fmla="*/ 171450 h 327"/>
              <a:gd name="T16" fmla="*/ 2736849 w 2153"/>
              <a:gd name="T17" fmla="*/ 147637 h 327"/>
              <a:gd name="T18" fmla="*/ 3079749 w 2153"/>
              <a:gd name="T19" fmla="*/ 100012 h 327"/>
              <a:gd name="T20" fmla="*/ 3417887 w 2153"/>
              <a:gd name="T21" fmla="*/ 33337 h 327"/>
              <a:gd name="T22" fmla="*/ 3313112 w 2153"/>
              <a:gd name="T23" fmla="*/ 319087 h 327"/>
              <a:gd name="T24" fmla="*/ 3127374 w 2153"/>
              <a:gd name="T25" fmla="*/ 381000 h 327"/>
              <a:gd name="T26" fmla="*/ 2951162 w 2153"/>
              <a:gd name="T27" fmla="*/ 428625 h 327"/>
              <a:gd name="T28" fmla="*/ 2517774 w 2153"/>
              <a:gd name="T29" fmla="*/ 500062 h 327"/>
              <a:gd name="T30" fmla="*/ 2084387 w 2153"/>
              <a:gd name="T31" fmla="*/ 519112 h 327"/>
              <a:gd name="T32" fmla="*/ 1665287 w 2153"/>
              <a:gd name="T33" fmla="*/ 504825 h 327"/>
              <a:gd name="T34" fmla="*/ 1155700 w 2153"/>
              <a:gd name="T35" fmla="*/ 466725 h 327"/>
              <a:gd name="T36" fmla="*/ 684212 w 2153"/>
              <a:gd name="T37" fmla="*/ 400050 h 327"/>
              <a:gd name="T38" fmla="*/ 541337 w 2153"/>
              <a:gd name="T39" fmla="*/ 381000 h 327"/>
              <a:gd name="T40" fmla="*/ 122237 w 2153"/>
              <a:gd name="T41" fmla="*/ 290512 h 327"/>
              <a:gd name="T42" fmla="*/ 65087 w 2153"/>
              <a:gd name="T43" fmla="*/ 190500 h 327"/>
              <a:gd name="T44" fmla="*/ 0 w 2153"/>
              <a:gd name="T45" fmla="*/ 0 h 32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53"/>
              <a:gd name="T70" fmla="*/ 0 h 327"/>
              <a:gd name="T71" fmla="*/ 2153 w 2153"/>
              <a:gd name="T72" fmla="*/ 327 h 32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53" h="327">
                <a:moveTo>
                  <a:pt x="0" y="0"/>
                </a:moveTo>
                <a:lnTo>
                  <a:pt x="635" y="129"/>
                </a:lnTo>
                <a:lnTo>
                  <a:pt x="635" y="90"/>
                </a:lnTo>
                <a:lnTo>
                  <a:pt x="800" y="108"/>
                </a:lnTo>
                <a:lnTo>
                  <a:pt x="989" y="117"/>
                </a:lnTo>
                <a:lnTo>
                  <a:pt x="1199" y="123"/>
                </a:lnTo>
                <a:lnTo>
                  <a:pt x="1385" y="120"/>
                </a:lnTo>
                <a:lnTo>
                  <a:pt x="1535" y="108"/>
                </a:lnTo>
                <a:lnTo>
                  <a:pt x="1724" y="93"/>
                </a:lnTo>
                <a:lnTo>
                  <a:pt x="1940" y="63"/>
                </a:lnTo>
                <a:lnTo>
                  <a:pt x="2153" y="21"/>
                </a:lnTo>
                <a:lnTo>
                  <a:pt x="2087" y="201"/>
                </a:lnTo>
                <a:lnTo>
                  <a:pt x="1970" y="240"/>
                </a:lnTo>
                <a:lnTo>
                  <a:pt x="1859" y="270"/>
                </a:lnTo>
                <a:lnTo>
                  <a:pt x="1586" y="315"/>
                </a:lnTo>
                <a:lnTo>
                  <a:pt x="1313" y="327"/>
                </a:lnTo>
                <a:lnTo>
                  <a:pt x="1049" y="318"/>
                </a:lnTo>
                <a:lnTo>
                  <a:pt x="728" y="294"/>
                </a:lnTo>
                <a:lnTo>
                  <a:pt x="431" y="252"/>
                </a:lnTo>
                <a:lnTo>
                  <a:pt x="341" y="240"/>
                </a:lnTo>
                <a:lnTo>
                  <a:pt x="77" y="183"/>
                </a:lnTo>
                <a:lnTo>
                  <a:pt x="41" y="120"/>
                </a:lnTo>
                <a:lnTo>
                  <a:pt x="0" y="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2" name="Text Box 24"/>
          <p:cNvSpPr txBox="1">
            <a:spLocks noChangeArrowheads="1"/>
          </p:cNvSpPr>
          <p:nvPr/>
        </p:nvSpPr>
        <p:spPr bwMode="auto">
          <a:xfrm>
            <a:off x="8832850" y="2924175"/>
            <a:ext cx="14414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7751763" y="4005263"/>
            <a:ext cx="14414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42" name="Text Box 34"/>
          <p:cNvSpPr txBox="1">
            <a:spLocks noChangeArrowheads="1"/>
          </p:cNvSpPr>
          <p:nvPr/>
        </p:nvSpPr>
        <p:spPr bwMode="auto">
          <a:xfrm>
            <a:off x="2495550" y="620713"/>
            <a:ext cx="81304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44" name="Text Box 36"/>
          <p:cNvSpPr txBox="1">
            <a:spLocks noChangeArrowheads="1"/>
          </p:cNvSpPr>
          <p:nvPr/>
        </p:nvSpPr>
        <p:spPr bwMode="auto">
          <a:xfrm>
            <a:off x="8616950" y="1341438"/>
            <a:ext cx="14414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17474">
            <a:off x="7571582" y="513557"/>
            <a:ext cx="14033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5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10842" y="4929198"/>
            <a:ext cx="1214446" cy="630252"/>
          </a:xfrm>
          <a:prstGeom prst="notchedRightArrow">
            <a:avLst>
              <a:gd name="adj1" fmla="val 50000"/>
              <a:gd name="adj2" fmla="val 62363"/>
            </a:avLst>
          </a:pr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-904924" y="64291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5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4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1.11111E-6 C 0.00399 0.01551 -0.00261 0.02685 -0.00538 0.04074 C -0.01146 0.07291 -0.02466 0.10347 -0.03577 0.13333 C -0.04323 0.15278 -0.01754 0.12523 -0.05538 0.16852 C -0.06979 0.18495 -0.08438 0.20162 -0.09966 0.21666 C -0.11979 0.23634 -0.14236 0.25231 -0.16216 0.27222 C -0.17761 0.28773 -0.19323 0.30231 -0.20938 0.31666 C -0.22604 0.33148 -0.23941 0.35254 -0.25382 0.37037 C -0.26181 0.38032 -0.27257 0.39282 -0.2816 0.40185 C -0.29566 0.41597 -0.28698 0.40254 -0.29966 0.41666 C -0.31285 0.43148 -0.3257 0.44791 -0.33993 0.46111 C -0.34983 0.47037 -0.3592 0.4794 -0.36771 0.49074 C -0.37587 0.50139 -0.38455 0.51134 -0.39271 0.52222 C -0.40035 0.53241 -0.39306 0.52801 -0.40122 0.53148 C -0.41806 0.55416 -0.43785 0.57454 -0.45938 0.58889 C -0.46198 0.59074 -0.46511 0.59074 -0.46771 0.59259 C -0.48177 0.60185 -0.49323 0.6118 -0.50938 0.61481 C -0.53212 0.61366 -0.54202 0.6169 -0.55938 0.60926 C -0.56684 0.59444 -0.55712 0.61227 -0.56632 0.6 C -0.57257 0.59166 -0.57309 0.58912 -0.5816 0.58148 C -0.5849 0.57847 -0.58716 0.57407 -0.58993 0.57037 C -0.59184 0.56782 -0.59549 0.56296 -0.59549 0.56296 C -0.59705 0.55694 -0.59861 0.55347 -0.59549 0.54629 C -0.59479 0.54467 -0.59271 0.54537 -0.59132 0.54444 C -0.58976 0.54352 -0.58854 0.5419 -0.58716 0.54074 C -0.58038 0.54375 -0.56632 0.54629 -0.56632 0.54629 C -0.56216 0.55185 -0.56129 0.55648 -0.55799 0.56296 C -0.55955 0.58935 -0.55521 0.5919 -0.57327 0.58704 C -0.57136 0.56759 -0.57292 0.56829 -0.56077 0.55741 C -0.55938 0.55625 -0.55816 0.5544 -0.5566 0.5537 C -0.55243 0.55185 -0.54827 0.55 -0.5441 0.54815 C -0.54271 0.54745 -0.53993 0.54629 -0.53993 0.54629 C -0.53004 0.54815 -0.52847 0.54861 -0.52188 0.55741 C -0.5191 0.56852 -0.51597 0.57592 -0.52049 0.58889 C -0.52188 0.59282 -0.52604 0.59375 -0.52882 0.59629 C -0.53177 0.59907 -0.53403 0.60324 -0.53716 0.60555 C -0.53976 0.60741 -0.54271 0.6081 -0.54549 0.60926 C -0.54688 0.60995 -0.54966 0.61111 -0.54966 0.61111 C -0.55243 0.60995 -0.55591 0.61018 -0.55799 0.60741 C -0.56007 0.60463 -0.56077 0.59629 -0.56077 0.59629 C -0.56007 0.59004 -0.56129 0.58217 -0.55799 0.57778 C -0.55295 0.57106 -0.54653 0.56713 -0.53993 0.56481 C -0.53264 0.55833 -0.52205 0.56366 -0.51354 0.56481 C -0.50816 0.56713 -0.50573 0.56852 -0.50382 0.57592 C -0.50434 0.58518 -0.50365 0.59467 -0.50521 0.6037 C -0.50625 0.60949 -0.52761 0.61018 -0.49688 0.60555 C -0.48681 0.60116 -0.47657 0.59791 -0.46632 0.59444 C -0.46407 0.58981 -0.4632 0.58403 -0.46077 0.57963 C -0.45972 0.57778 -0.45782 0.57754 -0.4566 0.57592 C -0.44931 0.5662 -0.44358 0.55347 -0.43577 0.54444 C -0.43177 0.53981 -0.43073 0.54097 -0.42604 0.53704 C -0.41407 0.52708 -0.4125 0.52477 -0.40122 0.51296 C -0.3967 0.50833 -0.39115 0.50532 -0.38716 0.5 C -0.38056 0.4912 -0.37032 0.47222 -0.36216 0.46852 C -0.35799 0.46018 -0.35417 0.45324 -0.34688 0.45 C -0.33125 0.43333 -0.33768 0.43981 -0.32743 0.42963 C -0.32466 0.42685 -0.31927 0.42361 -0.31632 0.42037 C -0.30799 0.41111 -0.3007 0.40278 -0.29132 0.39444 C -0.28542 0.38912 -0.28368 0.38379 -0.27743 0.37963 C -0.27188 0.36829 -0.27847 0.37916 -0.26771 0.37037 C -0.26216 0.36574 -0.25938 0.36041 -0.25243 0.35741 C -0.23941 0.34444 -0.22587 0.33356 -0.21216 0.32222 C -0.20018 0.31204 -0.19011 0.29514 -0.17604 0.28889 C -0.16962 0.27616 -0.15938 0.27014 -0.14983 0.26296 C -0.13646 0.25324 -0.12518 0.23958 -0.11216 0.22963 C -0.10764 0.22014 -0.11181 0.22662 -0.10261 0.22037 C -0.09757 0.21713 -0.09549 0.21157 -0.08993 0.20926 C -0.07535 0.19444 -0.09341 0.21366 -0.08038 0.19629 C -0.06945 0.18171 -0.08351 0.20532 -0.07188 0.18704 C -0.06094 0.16944 -0.07604 0.19259 -0.06788 0.17592 C -0.06493 0.16991 -0.06025 0.16296 -0.05677 0.15741 C -0.04532 0.13912 -0.05938 0.16273 -0.04827 0.14815 C -0.04427 0.14259 -0.04115 0.13541 -0.03716 0.12963 C -0.03282 0.12315 -0.02726 0.11805 -0.02327 0.11111 C -0.0125 0.09213 -0.01823 0.10069 -0.0066 0.08518 C -0.00209 0.07893 -0.00538 0.08079 -0.00243 0.07407 C 0.00017 0.06736 0.00451 0.05741 0.00868 0.05185 C 0.01093 0.04259 0.01423 0.03379 0.01423 0.02407 " pathEditMode="relative" ptsTypes="fffffffffffffffffffffff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2"/>
                  </p:tgtEl>
                </p:cond>
              </p:nextCondLst>
            </p:seq>
          </p:childTnLst>
        </p:cTn>
      </p:par>
    </p:tnLst>
    <p:bldLst>
      <p:bldP spid="13332" grpId="0"/>
      <p:bldP spid="13342" grpId="0"/>
      <p:bldP spid="13344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орабль без раскраск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9288" y="692150"/>
            <a:ext cx="55165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Freeform 3"/>
          <p:cNvSpPr>
            <a:spLocks/>
          </p:cNvSpPr>
          <p:nvPr/>
        </p:nvSpPr>
        <p:spPr bwMode="auto">
          <a:xfrm>
            <a:off x="3359150" y="1916113"/>
            <a:ext cx="1898650" cy="1820862"/>
          </a:xfrm>
          <a:custGeom>
            <a:avLst/>
            <a:gdLst>
              <a:gd name="T0" fmla="*/ 0 w 1196"/>
              <a:gd name="T1" fmla="*/ 0 h 1147"/>
              <a:gd name="T2" fmla="*/ 302418726 w 1196"/>
              <a:gd name="T3" fmla="*/ 120967465 h 1147"/>
              <a:gd name="T4" fmla="*/ 511590915 w 1196"/>
              <a:gd name="T5" fmla="*/ 110886847 h 1147"/>
              <a:gd name="T6" fmla="*/ 738406472 w 1196"/>
              <a:gd name="T7" fmla="*/ 126007774 h 1147"/>
              <a:gd name="T8" fmla="*/ 821570801 w 1196"/>
              <a:gd name="T9" fmla="*/ 148688370 h 1147"/>
              <a:gd name="T10" fmla="*/ 934977190 w 1196"/>
              <a:gd name="T11" fmla="*/ 156249628 h 1147"/>
              <a:gd name="T12" fmla="*/ 1063505900 w 1196"/>
              <a:gd name="T13" fmla="*/ 201612408 h 1147"/>
              <a:gd name="T14" fmla="*/ 1008062485 w 1196"/>
              <a:gd name="T15" fmla="*/ 181451173 h 1147"/>
              <a:gd name="T16" fmla="*/ 2147483647 w 1196"/>
              <a:gd name="T17" fmla="*/ 375502324 h 1147"/>
              <a:gd name="T18" fmla="*/ 2147483647 w 1196"/>
              <a:gd name="T19" fmla="*/ 617437254 h 1147"/>
              <a:gd name="T20" fmla="*/ 2147483647 w 1196"/>
              <a:gd name="T21" fmla="*/ 897175394 h 1147"/>
              <a:gd name="T22" fmla="*/ 2147483647 w 1196"/>
              <a:gd name="T23" fmla="*/ 1116428040 h 1147"/>
              <a:gd name="T24" fmla="*/ 2147483647 w 1196"/>
              <a:gd name="T25" fmla="*/ 1411286909 h 1147"/>
              <a:gd name="T26" fmla="*/ 2147483647 w 1196"/>
              <a:gd name="T27" fmla="*/ 1592738031 h 1147"/>
              <a:gd name="T28" fmla="*/ 2147483647 w 1196"/>
              <a:gd name="T29" fmla="*/ 1754028315 h 1147"/>
              <a:gd name="T30" fmla="*/ 2147483647 w 1196"/>
              <a:gd name="T31" fmla="*/ 2001003455 h 1147"/>
              <a:gd name="T32" fmla="*/ 2147483647 w 1196"/>
              <a:gd name="T33" fmla="*/ 2147483647 h 1147"/>
              <a:gd name="T34" fmla="*/ 2147483647 w 1196"/>
              <a:gd name="T35" fmla="*/ 2147483647 h 1147"/>
              <a:gd name="T36" fmla="*/ 2147483647 w 1196"/>
              <a:gd name="T37" fmla="*/ 2147483647 h 1147"/>
              <a:gd name="T38" fmla="*/ 2147483647 w 1196"/>
              <a:gd name="T39" fmla="*/ 2147483647 h 1147"/>
              <a:gd name="T40" fmla="*/ 2147483647 w 1196"/>
              <a:gd name="T41" fmla="*/ 2147483647 h 1147"/>
              <a:gd name="T42" fmla="*/ 2084168368 w 1196"/>
              <a:gd name="T43" fmla="*/ 2147483647 h 1147"/>
              <a:gd name="T44" fmla="*/ 1915318762 w 1196"/>
              <a:gd name="T45" fmla="*/ 2147483647 h 1147"/>
              <a:gd name="T46" fmla="*/ 1552416013 w 1196"/>
              <a:gd name="T47" fmla="*/ 2147483647 h 1147"/>
              <a:gd name="T48" fmla="*/ 907256276 w 1196"/>
              <a:gd name="T49" fmla="*/ 2147483647 h 1147"/>
              <a:gd name="T50" fmla="*/ 126007811 w 1196"/>
              <a:gd name="T51" fmla="*/ 2147483647 h 1147"/>
              <a:gd name="T52" fmla="*/ 435986258 w 1196"/>
              <a:gd name="T53" fmla="*/ 2147483647 h 1147"/>
              <a:gd name="T54" fmla="*/ 685482419 w 1196"/>
              <a:gd name="T55" fmla="*/ 1985882528 h 1147"/>
              <a:gd name="T56" fmla="*/ 811490180 w 1196"/>
              <a:gd name="T57" fmla="*/ 1403725651 h 1147"/>
              <a:gd name="T58" fmla="*/ 826611111 w 1196"/>
              <a:gd name="T59" fmla="*/ 1088707134 h 1147"/>
              <a:gd name="T60" fmla="*/ 725804902 w 1196"/>
              <a:gd name="T61" fmla="*/ 705643454 h 1147"/>
              <a:gd name="T62" fmla="*/ 468749070 w 1196"/>
              <a:gd name="T63" fmla="*/ 146169010 h 1147"/>
              <a:gd name="T64" fmla="*/ 0 w 1196"/>
              <a:gd name="T65" fmla="*/ 0 h 11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96"/>
              <a:gd name="T100" fmla="*/ 0 h 1147"/>
              <a:gd name="T101" fmla="*/ 1196 w 1196"/>
              <a:gd name="T102" fmla="*/ 1147 h 11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96" h="1147">
                <a:moveTo>
                  <a:pt x="0" y="0"/>
                </a:moveTo>
                <a:cubicBezTo>
                  <a:pt x="41" y="14"/>
                  <a:pt x="79" y="36"/>
                  <a:pt x="120" y="48"/>
                </a:cubicBezTo>
                <a:cubicBezTo>
                  <a:pt x="159" y="58"/>
                  <a:pt x="178" y="41"/>
                  <a:pt x="203" y="44"/>
                </a:cubicBezTo>
                <a:cubicBezTo>
                  <a:pt x="232" y="44"/>
                  <a:pt x="273" y="48"/>
                  <a:pt x="293" y="50"/>
                </a:cubicBezTo>
                <a:cubicBezTo>
                  <a:pt x="326" y="55"/>
                  <a:pt x="315" y="55"/>
                  <a:pt x="326" y="59"/>
                </a:cubicBezTo>
                <a:cubicBezTo>
                  <a:pt x="339" y="61"/>
                  <a:pt x="355" y="59"/>
                  <a:pt x="371" y="62"/>
                </a:cubicBezTo>
                <a:cubicBezTo>
                  <a:pt x="384" y="66"/>
                  <a:pt x="417" y="78"/>
                  <a:pt x="422" y="80"/>
                </a:cubicBezTo>
                <a:cubicBezTo>
                  <a:pt x="427" y="82"/>
                  <a:pt x="311" y="61"/>
                  <a:pt x="400" y="72"/>
                </a:cubicBezTo>
                <a:lnTo>
                  <a:pt x="957" y="149"/>
                </a:lnTo>
                <a:lnTo>
                  <a:pt x="1031" y="245"/>
                </a:lnTo>
                <a:lnTo>
                  <a:pt x="1094" y="356"/>
                </a:lnTo>
                <a:lnTo>
                  <a:pt x="1124" y="443"/>
                </a:lnTo>
                <a:lnTo>
                  <a:pt x="1160" y="560"/>
                </a:lnTo>
                <a:lnTo>
                  <a:pt x="1175" y="632"/>
                </a:lnTo>
                <a:lnTo>
                  <a:pt x="1184" y="696"/>
                </a:lnTo>
                <a:lnTo>
                  <a:pt x="1196" y="794"/>
                </a:lnTo>
                <a:lnTo>
                  <a:pt x="1175" y="905"/>
                </a:lnTo>
                <a:lnTo>
                  <a:pt x="1124" y="1061"/>
                </a:lnTo>
                <a:lnTo>
                  <a:pt x="1048" y="1147"/>
                </a:lnTo>
                <a:lnTo>
                  <a:pt x="960" y="1040"/>
                </a:lnTo>
                <a:lnTo>
                  <a:pt x="890" y="995"/>
                </a:lnTo>
                <a:lnTo>
                  <a:pt x="827" y="962"/>
                </a:lnTo>
                <a:lnTo>
                  <a:pt x="760" y="944"/>
                </a:lnTo>
                <a:lnTo>
                  <a:pt x="616" y="928"/>
                </a:lnTo>
                <a:lnTo>
                  <a:pt x="360" y="984"/>
                </a:lnTo>
                <a:lnTo>
                  <a:pt x="50" y="1101"/>
                </a:lnTo>
                <a:lnTo>
                  <a:pt x="173" y="965"/>
                </a:lnTo>
                <a:lnTo>
                  <a:pt x="272" y="788"/>
                </a:lnTo>
                <a:lnTo>
                  <a:pt x="322" y="557"/>
                </a:lnTo>
                <a:lnTo>
                  <a:pt x="328" y="432"/>
                </a:lnTo>
                <a:lnTo>
                  <a:pt x="288" y="280"/>
                </a:lnTo>
                <a:lnTo>
                  <a:pt x="186" y="5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5159376" y="2205039"/>
            <a:ext cx="1446213" cy="1728787"/>
          </a:xfrm>
          <a:custGeom>
            <a:avLst/>
            <a:gdLst>
              <a:gd name="T0" fmla="*/ 115927246 w 911"/>
              <a:gd name="T1" fmla="*/ 0 h 1089"/>
              <a:gd name="T2" fmla="*/ 1985884073 w 911"/>
              <a:gd name="T3" fmla="*/ 287297700 h 1089"/>
              <a:gd name="T4" fmla="*/ 2147483647 w 911"/>
              <a:gd name="T5" fmla="*/ 869452868 h 1089"/>
              <a:gd name="T6" fmla="*/ 2147483647 w 911"/>
              <a:gd name="T7" fmla="*/ 1013102462 h 1089"/>
              <a:gd name="T8" fmla="*/ 2147483647 w 911"/>
              <a:gd name="T9" fmla="*/ 1217234174 h 1089"/>
              <a:gd name="T10" fmla="*/ 2147483647 w 911"/>
              <a:gd name="T11" fmla="*/ 1486891488 h 1089"/>
              <a:gd name="T12" fmla="*/ 2147483647 w 911"/>
              <a:gd name="T13" fmla="*/ 1814511955 h 1089"/>
              <a:gd name="T14" fmla="*/ 2147483647 w 911"/>
              <a:gd name="T15" fmla="*/ 2018643667 h 1089"/>
              <a:gd name="T16" fmla="*/ 2147483647 w 911"/>
              <a:gd name="T17" fmla="*/ 2116928895 h 1089"/>
              <a:gd name="T18" fmla="*/ 2076609705 w 911"/>
              <a:gd name="T19" fmla="*/ 2147483647 h 1089"/>
              <a:gd name="T20" fmla="*/ 1829634373 w 911"/>
              <a:gd name="T21" fmla="*/ 2147483647 h 1089"/>
              <a:gd name="T22" fmla="*/ 1789311870 w 911"/>
              <a:gd name="T23" fmla="*/ 2147483647 h 1089"/>
              <a:gd name="T24" fmla="*/ 1743949054 w 911"/>
              <a:gd name="T25" fmla="*/ 2147483647 h 1089"/>
              <a:gd name="T26" fmla="*/ 1607860209 w 911"/>
              <a:gd name="T27" fmla="*/ 2147483647 h 1089"/>
              <a:gd name="T28" fmla="*/ 1350804252 w 911"/>
              <a:gd name="T29" fmla="*/ 2147483647 h 1089"/>
              <a:gd name="T30" fmla="*/ 1071067680 w 911"/>
              <a:gd name="T31" fmla="*/ 2147483647 h 1089"/>
              <a:gd name="T32" fmla="*/ 624998997 w 911"/>
              <a:gd name="T33" fmla="*/ 2147483647 h 1089"/>
              <a:gd name="T34" fmla="*/ 0 w 911"/>
              <a:gd name="T35" fmla="*/ 2147483647 h 1089"/>
              <a:gd name="T36" fmla="*/ 5040314 w 911"/>
              <a:gd name="T37" fmla="*/ 2147483647 h 1089"/>
              <a:gd name="T38" fmla="*/ 239415755 w 911"/>
              <a:gd name="T39" fmla="*/ 2147483647 h 1089"/>
              <a:gd name="T40" fmla="*/ 405746081 w 911"/>
              <a:gd name="T41" fmla="*/ 1882555330 h 1089"/>
              <a:gd name="T42" fmla="*/ 511592751 w 911"/>
              <a:gd name="T43" fmla="*/ 1648181369 h 1089"/>
              <a:gd name="T44" fmla="*/ 541834628 w 911"/>
              <a:gd name="T45" fmla="*/ 1285279136 h 1089"/>
              <a:gd name="T46" fmla="*/ 473789610 w 911"/>
              <a:gd name="T47" fmla="*/ 703122480 h 1089"/>
              <a:gd name="T48" fmla="*/ 435988057 w 911"/>
              <a:gd name="T49" fmla="*/ 582155069 h 1089"/>
              <a:gd name="T50" fmla="*/ 428426794 w 911"/>
              <a:gd name="T51" fmla="*/ 551913216 h 1089"/>
              <a:gd name="T52" fmla="*/ 103327233 w 911"/>
              <a:gd name="T53" fmla="*/ 37801535 h 1089"/>
              <a:gd name="T54" fmla="*/ 115927246 w 911"/>
              <a:gd name="T55" fmla="*/ 0 h 10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11"/>
              <a:gd name="T85" fmla="*/ 0 h 1089"/>
              <a:gd name="T86" fmla="*/ 911 w 911"/>
              <a:gd name="T87" fmla="*/ 1089 h 10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11" h="1089">
                <a:moveTo>
                  <a:pt x="46" y="0"/>
                </a:moveTo>
                <a:lnTo>
                  <a:pt x="788" y="114"/>
                </a:lnTo>
                <a:lnTo>
                  <a:pt x="884" y="345"/>
                </a:lnTo>
                <a:lnTo>
                  <a:pt x="899" y="402"/>
                </a:lnTo>
                <a:lnTo>
                  <a:pt x="911" y="483"/>
                </a:lnTo>
                <a:lnTo>
                  <a:pt x="908" y="590"/>
                </a:lnTo>
                <a:lnTo>
                  <a:pt x="905" y="720"/>
                </a:lnTo>
                <a:lnTo>
                  <a:pt x="893" y="801"/>
                </a:lnTo>
                <a:lnTo>
                  <a:pt x="878" y="840"/>
                </a:lnTo>
                <a:lnTo>
                  <a:pt x="824" y="930"/>
                </a:lnTo>
                <a:lnTo>
                  <a:pt x="726" y="1089"/>
                </a:lnTo>
                <a:lnTo>
                  <a:pt x="710" y="1023"/>
                </a:lnTo>
                <a:lnTo>
                  <a:pt x="692" y="993"/>
                </a:lnTo>
                <a:lnTo>
                  <a:pt x="638" y="942"/>
                </a:lnTo>
                <a:lnTo>
                  <a:pt x="536" y="906"/>
                </a:lnTo>
                <a:lnTo>
                  <a:pt x="425" y="897"/>
                </a:lnTo>
                <a:lnTo>
                  <a:pt x="248" y="918"/>
                </a:lnTo>
                <a:lnTo>
                  <a:pt x="0" y="998"/>
                </a:lnTo>
                <a:lnTo>
                  <a:pt x="2" y="987"/>
                </a:lnTo>
                <a:lnTo>
                  <a:pt x="95" y="894"/>
                </a:lnTo>
                <a:lnTo>
                  <a:pt x="161" y="747"/>
                </a:lnTo>
                <a:lnTo>
                  <a:pt x="203" y="654"/>
                </a:lnTo>
                <a:lnTo>
                  <a:pt x="215" y="510"/>
                </a:lnTo>
                <a:lnTo>
                  <a:pt x="188" y="279"/>
                </a:lnTo>
                <a:lnTo>
                  <a:pt x="173" y="231"/>
                </a:lnTo>
                <a:lnTo>
                  <a:pt x="170" y="219"/>
                </a:lnTo>
                <a:lnTo>
                  <a:pt x="41" y="15"/>
                </a:lnTo>
                <a:lnTo>
                  <a:pt x="4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>
            <a:off x="3432176" y="3644901"/>
            <a:ext cx="1749425" cy="1374775"/>
          </a:xfrm>
          <a:custGeom>
            <a:avLst/>
            <a:gdLst>
              <a:gd name="T0" fmla="*/ 0 w 1102"/>
              <a:gd name="T1" fmla="*/ 0 h 866"/>
              <a:gd name="T2" fmla="*/ 2147483647 w 1102"/>
              <a:gd name="T3" fmla="*/ 113407843 h 866"/>
              <a:gd name="T4" fmla="*/ 2147483647 w 1102"/>
              <a:gd name="T5" fmla="*/ 330141269 h 866"/>
              <a:gd name="T6" fmla="*/ 2147483647 w 1102"/>
              <a:gd name="T7" fmla="*/ 587195645 h 866"/>
              <a:gd name="T8" fmla="*/ 2147483647 w 1102"/>
              <a:gd name="T9" fmla="*/ 904737029 h 866"/>
              <a:gd name="T10" fmla="*/ 2147483647 w 1102"/>
              <a:gd name="T11" fmla="*/ 1257557217 h 866"/>
              <a:gd name="T12" fmla="*/ 2147483647 w 1102"/>
              <a:gd name="T13" fmla="*/ 1759069360 h 866"/>
              <a:gd name="T14" fmla="*/ 2147483647 w 1102"/>
              <a:gd name="T15" fmla="*/ 2147483647 h 866"/>
              <a:gd name="T16" fmla="*/ 2147483647 w 1102"/>
              <a:gd name="T17" fmla="*/ 2147483647 h 866"/>
              <a:gd name="T18" fmla="*/ 2147483647 w 1102"/>
              <a:gd name="T19" fmla="*/ 2147173313 h 866"/>
              <a:gd name="T20" fmla="*/ 2147483647 w 1102"/>
              <a:gd name="T21" fmla="*/ 2101810514 h 866"/>
              <a:gd name="T22" fmla="*/ 2119450467 w 1102"/>
              <a:gd name="T23" fmla="*/ 2046367092 h 866"/>
              <a:gd name="T24" fmla="*/ 1718746595 w 1102"/>
              <a:gd name="T25" fmla="*/ 1925399626 h 866"/>
              <a:gd name="T26" fmla="*/ 1476811305 w 1102"/>
              <a:gd name="T27" fmla="*/ 1917839953 h 866"/>
              <a:gd name="T28" fmla="*/ 1333163256 w 1102"/>
              <a:gd name="T29" fmla="*/ 1940520559 h 866"/>
              <a:gd name="T30" fmla="*/ 1151710499 w 1102"/>
              <a:gd name="T31" fmla="*/ 1970762426 h 866"/>
              <a:gd name="T32" fmla="*/ 572074620 w 1102"/>
              <a:gd name="T33" fmla="*/ 2147483647 h 866"/>
              <a:gd name="T34" fmla="*/ 728324238 w 1102"/>
              <a:gd name="T35" fmla="*/ 1600299958 h 866"/>
              <a:gd name="T36" fmla="*/ 758566100 w 1102"/>
              <a:gd name="T37" fmla="*/ 1010583562 h 866"/>
              <a:gd name="T38" fmla="*/ 690522705 w 1102"/>
              <a:gd name="T39" fmla="*/ 791329038 h 866"/>
              <a:gd name="T40" fmla="*/ 614918051 w 1102"/>
              <a:gd name="T41" fmla="*/ 609877839 h 866"/>
              <a:gd name="T42" fmla="*/ 501510276 w 1102"/>
              <a:gd name="T43" fmla="*/ 428426640 h 866"/>
              <a:gd name="T44" fmla="*/ 456147484 w 1102"/>
              <a:gd name="T45" fmla="*/ 345262202 h 866"/>
              <a:gd name="T46" fmla="*/ 0 w 1102"/>
              <a:gd name="T47" fmla="*/ 0 h 8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02"/>
              <a:gd name="T73" fmla="*/ 0 h 866"/>
              <a:gd name="T74" fmla="*/ 1102 w 1102"/>
              <a:gd name="T75" fmla="*/ 866 h 8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02" h="866">
                <a:moveTo>
                  <a:pt x="0" y="0"/>
                </a:moveTo>
                <a:lnTo>
                  <a:pt x="952" y="45"/>
                </a:lnTo>
                <a:lnTo>
                  <a:pt x="1021" y="131"/>
                </a:lnTo>
                <a:lnTo>
                  <a:pt x="1084" y="233"/>
                </a:lnTo>
                <a:lnTo>
                  <a:pt x="1102" y="359"/>
                </a:lnTo>
                <a:lnTo>
                  <a:pt x="1088" y="499"/>
                </a:lnTo>
                <a:lnTo>
                  <a:pt x="1018" y="698"/>
                </a:lnTo>
                <a:lnTo>
                  <a:pt x="928" y="866"/>
                </a:lnTo>
                <a:lnTo>
                  <a:pt x="907" y="862"/>
                </a:lnTo>
                <a:lnTo>
                  <a:pt x="892" y="852"/>
                </a:lnTo>
                <a:lnTo>
                  <a:pt x="871" y="834"/>
                </a:lnTo>
                <a:lnTo>
                  <a:pt x="841" y="812"/>
                </a:lnTo>
                <a:lnTo>
                  <a:pt x="682" y="764"/>
                </a:lnTo>
                <a:lnTo>
                  <a:pt x="586" y="761"/>
                </a:lnTo>
                <a:lnTo>
                  <a:pt x="529" y="770"/>
                </a:lnTo>
                <a:lnTo>
                  <a:pt x="457" y="782"/>
                </a:lnTo>
                <a:lnTo>
                  <a:pt x="227" y="862"/>
                </a:lnTo>
                <a:lnTo>
                  <a:pt x="289" y="635"/>
                </a:lnTo>
                <a:lnTo>
                  <a:pt x="301" y="401"/>
                </a:lnTo>
                <a:lnTo>
                  <a:pt x="274" y="314"/>
                </a:lnTo>
                <a:lnTo>
                  <a:pt x="244" y="242"/>
                </a:lnTo>
                <a:lnTo>
                  <a:pt x="199" y="170"/>
                </a:lnTo>
                <a:lnTo>
                  <a:pt x="181" y="13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2" name="Freeform 6"/>
          <p:cNvSpPr>
            <a:spLocks/>
          </p:cNvSpPr>
          <p:nvPr/>
        </p:nvSpPr>
        <p:spPr bwMode="auto">
          <a:xfrm>
            <a:off x="5016501" y="3789364"/>
            <a:ext cx="1376363" cy="1209675"/>
          </a:xfrm>
          <a:custGeom>
            <a:avLst/>
            <a:gdLst>
              <a:gd name="T0" fmla="*/ 120967559 w 867"/>
              <a:gd name="T1" fmla="*/ 0 h 762"/>
              <a:gd name="T2" fmla="*/ 2071569400 w 867"/>
              <a:gd name="T3" fmla="*/ 189012502 h 762"/>
              <a:gd name="T4" fmla="*/ 2147483647 w 867"/>
              <a:gd name="T5" fmla="*/ 430947573 h 762"/>
              <a:gd name="T6" fmla="*/ 2147483647 w 867"/>
              <a:gd name="T7" fmla="*/ 718245293 h 762"/>
              <a:gd name="T8" fmla="*/ 2147483647 w 867"/>
              <a:gd name="T9" fmla="*/ 990420692 h 762"/>
              <a:gd name="T10" fmla="*/ 2043848473 w 867"/>
              <a:gd name="T11" fmla="*/ 1247476547 h 762"/>
              <a:gd name="T12" fmla="*/ 1882558460 w 867"/>
              <a:gd name="T13" fmla="*/ 1542335528 h 762"/>
              <a:gd name="T14" fmla="*/ 1754029687 w 867"/>
              <a:gd name="T15" fmla="*/ 1738908049 h 762"/>
              <a:gd name="T16" fmla="*/ 1655743982 w 867"/>
              <a:gd name="T17" fmla="*/ 1844754578 h 762"/>
              <a:gd name="T18" fmla="*/ 536794317 w 867"/>
              <a:gd name="T19" fmla="*/ 1882557703 h 762"/>
              <a:gd name="T20" fmla="*/ 0 w 867"/>
              <a:gd name="T21" fmla="*/ 1920359241 h 762"/>
              <a:gd name="T22" fmla="*/ 30241890 w 867"/>
              <a:gd name="T23" fmla="*/ 1874996443 h 762"/>
              <a:gd name="T24" fmla="*/ 264617321 w 867"/>
              <a:gd name="T25" fmla="*/ 1595259586 h 762"/>
              <a:gd name="T26" fmla="*/ 370463892 w 867"/>
              <a:gd name="T27" fmla="*/ 1338203731 h 762"/>
              <a:gd name="T28" fmla="*/ 415826708 w 867"/>
              <a:gd name="T29" fmla="*/ 1164312211 h 762"/>
              <a:gd name="T30" fmla="*/ 430947746 w 867"/>
              <a:gd name="T31" fmla="*/ 914817616 h 762"/>
              <a:gd name="T32" fmla="*/ 430947746 w 867"/>
              <a:gd name="T33" fmla="*/ 740925899 h 762"/>
              <a:gd name="T34" fmla="*/ 370463892 w 867"/>
              <a:gd name="T35" fmla="*/ 529232841 h 762"/>
              <a:gd name="T36" fmla="*/ 287297935 w 867"/>
              <a:gd name="T37" fmla="*/ 309978425 h 762"/>
              <a:gd name="T38" fmla="*/ 120967559 w 867"/>
              <a:gd name="T39" fmla="*/ 0 h 7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67"/>
              <a:gd name="T61" fmla="*/ 0 h 762"/>
              <a:gd name="T62" fmla="*/ 867 w 867"/>
              <a:gd name="T63" fmla="*/ 762 h 76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67" h="762">
                <a:moveTo>
                  <a:pt x="48" y="0"/>
                </a:moveTo>
                <a:lnTo>
                  <a:pt x="822" y="75"/>
                </a:lnTo>
                <a:lnTo>
                  <a:pt x="864" y="171"/>
                </a:lnTo>
                <a:lnTo>
                  <a:pt x="867" y="285"/>
                </a:lnTo>
                <a:lnTo>
                  <a:pt x="855" y="393"/>
                </a:lnTo>
                <a:lnTo>
                  <a:pt x="811" y="495"/>
                </a:lnTo>
                <a:lnTo>
                  <a:pt x="747" y="612"/>
                </a:lnTo>
                <a:lnTo>
                  <a:pt x="696" y="690"/>
                </a:lnTo>
                <a:lnTo>
                  <a:pt x="657" y="732"/>
                </a:lnTo>
                <a:lnTo>
                  <a:pt x="213" y="747"/>
                </a:lnTo>
                <a:lnTo>
                  <a:pt x="0" y="762"/>
                </a:lnTo>
                <a:lnTo>
                  <a:pt x="12" y="744"/>
                </a:lnTo>
                <a:lnTo>
                  <a:pt x="105" y="633"/>
                </a:lnTo>
                <a:lnTo>
                  <a:pt x="147" y="531"/>
                </a:lnTo>
                <a:lnTo>
                  <a:pt x="165" y="462"/>
                </a:lnTo>
                <a:lnTo>
                  <a:pt x="171" y="363"/>
                </a:lnTo>
                <a:lnTo>
                  <a:pt x="171" y="294"/>
                </a:lnTo>
                <a:lnTo>
                  <a:pt x="147" y="210"/>
                </a:lnTo>
                <a:lnTo>
                  <a:pt x="114" y="123"/>
                </a:lnTo>
                <a:lnTo>
                  <a:pt x="4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3" name="Freeform 7"/>
          <p:cNvSpPr>
            <a:spLocks/>
          </p:cNvSpPr>
          <p:nvPr/>
        </p:nvSpPr>
        <p:spPr bwMode="auto">
          <a:xfrm>
            <a:off x="6148388" y="4572000"/>
            <a:ext cx="1204912" cy="596900"/>
          </a:xfrm>
          <a:custGeom>
            <a:avLst/>
            <a:gdLst>
              <a:gd name="T0" fmla="*/ 0 w 759"/>
              <a:gd name="T1" fmla="*/ 0 h 376"/>
              <a:gd name="T2" fmla="*/ 211693068 w 759"/>
              <a:gd name="T3" fmla="*/ 15120939 h 376"/>
              <a:gd name="T4" fmla="*/ 1194553579 w 759"/>
              <a:gd name="T5" fmla="*/ 45362810 h 376"/>
              <a:gd name="T6" fmla="*/ 1625499187 w 759"/>
              <a:gd name="T7" fmla="*/ 75604688 h 376"/>
              <a:gd name="T8" fmla="*/ 1912797185 w 759"/>
              <a:gd name="T9" fmla="*/ 105846578 h 376"/>
              <a:gd name="T10" fmla="*/ 1806950700 w 759"/>
              <a:gd name="T11" fmla="*/ 491429714 h 376"/>
              <a:gd name="T12" fmla="*/ 1602818591 w 759"/>
              <a:gd name="T13" fmla="*/ 703124358 h 376"/>
              <a:gd name="T14" fmla="*/ 1360883769 w 759"/>
              <a:gd name="T15" fmla="*/ 846772622 h 376"/>
              <a:gd name="T16" fmla="*/ 1086186147 w 759"/>
              <a:gd name="T17" fmla="*/ 947578839 h 376"/>
              <a:gd name="T18" fmla="*/ 824089891 w 759"/>
              <a:gd name="T19" fmla="*/ 685482476 h 376"/>
              <a:gd name="T20" fmla="*/ 582155070 w 759"/>
              <a:gd name="T21" fmla="*/ 665321232 h 376"/>
              <a:gd name="T22" fmla="*/ 45362791 w 759"/>
              <a:gd name="T23" fmla="*/ 771167761 h 376"/>
              <a:gd name="T24" fmla="*/ 158768983 w 759"/>
              <a:gd name="T25" fmla="*/ 597276242 h 376"/>
              <a:gd name="T26" fmla="*/ 181451166 w 759"/>
              <a:gd name="T27" fmla="*/ 393144347 h 376"/>
              <a:gd name="T28" fmla="*/ 151209313 w 759"/>
              <a:gd name="T29" fmla="*/ 211693155 h 376"/>
              <a:gd name="T30" fmla="*/ 0 w 759"/>
              <a:gd name="T31" fmla="*/ 0 h 3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59"/>
              <a:gd name="T49" fmla="*/ 0 h 376"/>
              <a:gd name="T50" fmla="*/ 759 w 759"/>
              <a:gd name="T51" fmla="*/ 376 h 3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59" h="376">
                <a:moveTo>
                  <a:pt x="0" y="0"/>
                </a:moveTo>
                <a:lnTo>
                  <a:pt x="84" y="6"/>
                </a:lnTo>
                <a:lnTo>
                  <a:pt x="474" y="18"/>
                </a:lnTo>
                <a:lnTo>
                  <a:pt x="645" y="30"/>
                </a:lnTo>
                <a:lnTo>
                  <a:pt x="759" y="42"/>
                </a:lnTo>
                <a:lnTo>
                  <a:pt x="717" y="195"/>
                </a:lnTo>
                <a:lnTo>
                  <a:pt x="636" y="279"/>
                </a:lnTo>
                <a:lnTo>
                  <a:pt x="540" y="336"/>
                </a:lnTo>
                <a:lnTo>
                  <a:pt x="431" y="376"/>
                </a:lnTo>
                <a:lnTo>
                  <a:pt x="327" y="272"/>
                </a:lnTo>
                <a:lnTo>
                  <a:pt x="231" y="264"/>
                </a:lnTo>
                <a:lnTo>
                  <a:pt x="18" y="306"/>
                </a:lnTo>
                <a:lnTo>
                  <a:pt x="63" y="237"/>
                </a:lnTo>
                <a:lnTo>
                  <a:pt x="72" y="156"/>
                </a:lnTo>
                <a:lnTo>
                  <a:pt x="60" y="8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2514601" y="2997201"/>
            <a:ext cx="1349375" cy="1871663"/>
          </a:xfrm>
          <a:custGeom>
            <a:avLst/>
            <a:gdLst>
              <a:gd name="T0" fmla="*/ 83165951 w 850"/>
              <a:gd name="T1" fmla="*/ 0 h 1179"/>
              <a:gd name="T2" fmla="*/ 763608117 w 850"/>
              <a:gd name="T3" fmla="*/ 927417761 h 1179"/>
              <a:gd name="T4" fmla="*/ 2142132991 w 850"/>
              <a:gd name="T5" fmla="*/ 2147483647 h 1179"/>
              <a:gd name="T6" fmla="*/ 1874996505 w 850"/>
              <a:gd name="T7" fmla="*/ 2147483647 h 1179"/>
              <a:gd name="T8" fmla="*/ 1527214646 w 850"/>
              <a:gd name="T9" fmla="*/ 2147483647 h 1179"/>
              <a:gd name="T10" fmla="*/ 975301379 w 850"/>
              <a:gd name="T11" fmla="*/ 2147483647 h 1179"/>
              <a:gd name="T12" fmla="*/ 786288723 w 850"/>
              <a:gd name="T13" fmla="*/ 2147483647 h 1179"/>
              <a:gd name="T14" fmla="*/ 627518131 w 850"/>
              <a:gd name="T15" fmla="*/ 2147483647 h 1179"/>
              <a:gd name="T16" fmla="*/ 476310387 w 850"/>
              <a:gd name="T17" fmla="*/ 2147483647 h 1179"/>
              <a:gd name="T18" fmla="*/ 302418762 w 850"/>
              <a:gd name="T19" fmla="*/ 2147483647 h 1179"/>
              <a:gd name="T20" fmla="*/ 37801552 w 850"/>
              <a:gd name="T21" fmla="*/ 1154231790 h 1179"/>
              <a:gd name="T22" fmla="*/ 0 w 850"/>
              <a:gd name="T23" fmla="*/ 541834506 h 1179"/>
              <a:gd name="T24" fmla="*/ 83165951 w 850"/>
              <a:gd name="T25" fmla="*/ 0 h 11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50"/>
              <a:gd name="T40" fmla="*/ 0 h 1179"/>
              <a:gd name="T41" fmla="*/ 850 w 850"/>
              <a:gd name="T42" fmla="*/ 1179 h 11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50" h="1179">
                <a:moveTo>
                  <a:pt x="33" y="0"/>
                </a:moveTo>
                <a:lnTo>
                  <a:pt x="303" y="368"/>
                </a:lnTo>
                <a:lnTo>
                  <a:pt x="850" y="1179"/>
                </a:lnTo>
                <a:lnTo>
                  <a:pt x="744" y="1178"/>
                </a:lnTo>
                <a:lnTo>
                  <a:pt x="606" y="1127"/>
                </a:lnTo>
                <a:lnTo>
                  <a:pt x="387" y="1001"/>
                </a:lnTo>
                <a:lnTo>
                  <a:pt x="312" y="968"/>
                </a:lnTo>
                <a:lnTo>
                  <a:pt x="249" y="965"/>
                </a:lnTo>
                <a:lnTo>
                  <a:pt x="189" y="968"/>
                </a:lnTo>
                <a:lnTo>
                  <a:pt x="120" y="1001"/>
                </a:lnTo>
                <a:lnTo>
                  <a:pt x="15" y="458"/>
                </a:lnTo>
                <a:lnTo>
                  <a:pt x="0" y="215"/>
                </a:lnTo>
                <a:lnTo>
                  <a:pt x="33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4219575" y="765175"/>
            <a:ext cx="1195388" cy="635000"/>
          </a:xfrm>
          <a:custGeom>
            <a:avLst/>
            <a:gdLst>
              <a:gd name="T0" fmla="*/ 7561266 w 753"/>
              <a:gd name="T1" fmla="*/ 113407840 h 400"/>
              <a:gd name="T2" fmla="*/ 317539817 w 753"/>
              <a:gd name="T3" fmla="*/ 156249689 h 400"/>
              <a:gd name="T4" fmla="*/ 1035785507 w 753"/>
              <a:gd name="T5" fmla="*/ 0 h 400"/>
              <a:gd name="T6" fmla="*/ 1270159266 w 753"/>
              <a:gd name="T7" fmla="*/ 10080625 h 400"/>
              <a:gd name="T8" fmla="*/ 1496973350 w 753"/>
              <a:gd name="T9" fmla="*/ 123488462 h 400"/>
              <a:gd name="T10" fmla="*/ 1791832850 w 753"/>
              <a:gd name="T11" fmla="*/ 350302505 h 400"/>
              <a:gd name="T12" fmla="*/ 1874997220 w 753"/>
              <a:gd name="T13" fmla="*/ 614918136 h 400"/>
              <a:gd name="T14" fmla="*/ 1716228155 w 753"/>
              <a:gd name="T15" fmla="*/ 456149134 h 400"/>
              <a:gd name="T16" fmla="*/ 1481852411 w 753"/>
              <a:gd name="T17" fmla="*/ 365423438 h 400"/>
              <a:gd name="T18" fmla="*/ 1262599591 w 753"/>
              <a:gd name="T19" fmla="*/ 342741245 h 400"/>
              <a:gd name="T20" fmla="*/ 1421368656 w 753"/>
              <a:gd name="T21" fmla="*/ 448587874 h 400"/>
              <a:gd name="T22" fmla="*/ 1572578045 w 753"/>
              <a:gd name="T23" fmla="*/ 509071606 h 400"/>
              <a:gd name="T24" fmla="*/ 1776711911 w 753"/>
              <a:gd name="T25" fmla="*/ 682963128 h 400"/>
              <a:gd name="T26" fmla="*/ 1897679422 w 753"/>
              <a:gd name="T27" fmla="*/ 1008062589 h 400"/>
              <a:gd name="T28" fmla="*/ 1648182739 w 753"/>
              <a:gd name="T29" fmla="*/ 826611196 h 400"/>
              <a:gd name="T30" fmla="*/ 1391126778 w 753"/>
              <a:gd name="T31" fmla="*/ 720764666 h 400"/>
              <a:gd name="T32" fmla="*/ 1315522083 w 753"/>
              <a:gd name="T33" fmla="*/ 713204993 h 400"/>
              <a:gd name="T34" fmla="*/ 1013103305 w 753"/>
              <a:gd name="T35" fmla="*/ 720764666 h 400"/>
              <a:gd name="T36" fmla="*/ 680442450 w 753"/>
              <a:gd name="T37" fmla="*/ 849293588 h 400"/>
              <a:gd name="T38" fmla="*/ 325101080 w 753"/>
              <a:gd name="T39" fmla="*/ 887095126 h 400"/>
              <a:gd name="T40" fmla="*/ 189012580 w 753"/>
              <a:gd name="T41" fmla="*/ 856853260 h 400"/>
              <a:gd name="T42" fmla="*/ 75604719 w 753"/>
              <a:gd name="T43" fmla="*/ 803930591 h 400"/>
              <a:gd name="T44" fmla="*/ 15120945 w 753"/>
              <a:gd name="T45" fmla="*/ 735885599 h 400"/>
              <a:gd name="T46" fmla="*/ 7561266 w 753"/>
              <a:gd name="T47" fmla="*/ 297378446 h 400"/>
              <a:gd name="T48" fmla="*/ 0 w 753"/>
              <a:gd name="T49" fmla="*/ 146169068 h 400"/>
              <a:gd name="T50" fmla="*/ 7561266 w 753"/>
              <a:gd name="T51" fmla="*/ 113407840 h 4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53"/>
              <a:gd name="T79" fmla="*/ 0 h 400"/>
              <a:gd name="T80" fmla="*/ 753 w 753"/>
              <a:gd name="T81" fmla="*/ 400 h 4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53" h="400">
                <a:moveTo>
                  <a:pt x="3" y="45"/>
                </a:moveTo>
                <a:lnTo>
                  <a:pt x="126" y="62"/>
                </a:lnTo>
                <a:lnTo>
                  <a:pt x="411" y="0"/>
                </a:lnTo>
                <a:lnTo>
                  <a:pt x="504" y="4"/>
                </a:lnTo>
                <a:lnTo>
                  <a:pt x="594" y="49"/>
                </a:lnTo>
                <a:lnTo>
                  <a:pt x="711" y="139"/>
                </a:lnTo>
                <a:lnTo>
                  <a:pt x="744" y="244"/>
                </a:lnTo>
                <a:lnTo>
                  <a:pt x="681" y="181"/>
                </a:lnTo>
                <a:lnTo>
                  <a:pt x="588" y="145"/>
                </a:lnTo>
                <a:lnTo>
                  <a:pt x="501" y="136"/>
                </a:lnTo>
                <a:lnTo>
                  <a:pt x="564" y="178"/>
                </a:lnTo>
                <a:lnTo>
                  <a:pt x="624" y="202"/>
                </a:lnTo>
                <a:lnTo>
                  <a:pt x="705" y="271"/>
                </a:lnTo>
                <a:lnTo>
                  <a:pt x="753" y="400"/>
                </a:lnTo>
                <a:lnTo>
                  <a:pt x="654" y="328"/>
                </a:lnTo>
                <a:lnTo>
                  <a:pt x="552" y="286"/>
                </a:lnTo>
                <a:lnTo>
                  <a:pt x="522" y="283"/>
                </a:lnTo>
                <a:lnTo>
                  <a:pt x="402" y="286"/>
                </a:lnTo>
                <a:lnTo>
                  <a:pt x="270" y="337"/>
                </a:lnTo>
                <a:lnTo>
                  <a:pt x="129" y="352"/>
                </a:lnTo>
                <a:lnTo>
                  <a:pt x="75" y="340"/>
                </a:lnTo>
                <a:lnTo>
                  <a:pt x="30" y="319"/>
                </a:lnTo>
                <a:lnTo>
                  <a:pt x="6" y="292"/>
                </a:lnTo>
                <a:lnTo>
                  <a:pt x="3" y="118"/>
                </a:lnTo>
                <a:lnTo>
                  <a:pt x="0" y="58"/>
                </a:lnTo>
                <a:lnTo>
                  <a:pt x="3" y="4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5772151" y="1238250"/>
            <a:ext cx="1057275" cy="566738"/>
          </a:xfrm>
          <a:custGeom>
            <a:avLst/>
            <a:gdLst>
              <a:gd name="T0" fmla="*/ 7559675 w 666"/>
              <a:gd name="T1" fmla="*/ 7561270 h 357"/>
              <a:gd name="T2" fmla="*/ 241935011 w 666"/>
              <a:gd name="T3" fmla="*/ 0 h 357"/>
              <a:gd name="T4" fmla="*/ 710684000 w 666"/>
              <a:gd name="T5" fmla="*/ 219254605 h 357"/>
              <a:gd name="T6" fmla="*/ 970259404 w 666"/>
              <a:gd name="T7" fmla="*/ 277217437 h 357"/>
              <a:gd name="T8" fmla="*/ 990420646 w 666"/>
              <a:gd name="T9" fmla="*/ 294859334 h 357"/>
              <a:gd name="T10" fmla="*/ 1678424241 w 666"/>
              <a:gd name="T11" fmla="*/ 98286965 h 357"/>
              <a:gd name="T12" fmla="*/ 1444050193 w 666"/>
              <a:gd name="T13" fmla="*/ 400705953 h 357"/>
              <a:gd name="T14" fmla="*/ 1194554021 w 666"/>
              <a:gd name="T15" fmla="*/ 582157400 h 357"/>
              <a:gd name="T16" fmla="*/ 1255037749 w 666"/>
              <a:gd name="T17" fmla="*/ 597278346 h 357"/>
              <a:gd name="T18" fmla="*/ 1633061048 w 666"/>
              <a:gd name="T19" fmla="*/ 491431726 h 357"/>
              <a:gd name="T20" fmla="*/ 1663302912 w 666"/>
              <a:gd name="T21" fmla="*/ 483870460 h 357"/>
              <a:gd name="T22" fmla="*/ 1512093593 w 666"/>
              <a:gd name="T23" fmla="*/ 695563699 h 357"/>
              <a:gd name="T24" fmla="*/ 1315521477 w 666"/>
              <a:gd name="T25" fmla="*/ 824092531 h 357"/>
              <a:gd name="T26" fmla="*/ 967740042 w 666"/>
              <a:gd name="T27" fmla="*/ 899697458 h 357"/>
              <a:gd name="T28" fmla="*/ 710684000 w 666"/>
              <a:gd name="T29" fmla="*/ 808971586 h 357"/>
              <a:gd name="T30" fmla="*/ 521671557 w 666"/>
              <a:gd name="T31" fmla="*/ 710684645 h 357"/>
              <a:gd name="T32" fmla="*/ 287297806 w 666"/>
              <a:gd name="T33" fmla="*/ 627520237 h 357"/>
              <a:gd name="T34" fmla="*/ 128527177 w 666"/>
              <a:gd name="T35" fmla="*/ 635079917 h 357"/>
              <a:gd name="T36" fmla="*/ 0 w 666"/>
              <a:gd name="T37" fmla="*/ 619958971 h 357"/>
              <a:gd name="T38" fmla="*/ 7559675 w 666"/>
              <a:gd name="T39" fmla="*/ 7561270 h 3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66"/>
              <a:gd name="T61" fmla="*/ 0 h 357"/>
              <a:gd name="T62" fmla="*/ 666 w 666"/>
              <a:gd name="T63" fmla="*/ 357 h 3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66" h="357">
                <a:moveTo>
                  <a:pt x="3" y="3"/>
                </a:moveTo>
                <a:lnTo>
                  <a:pt x="96" y="0"/>
                </a:lnTo>
                <a:lnTo>
                  <a:pt x="282" y="87"/>
                </a:lnTo>
                <a:lnTo>
                  <a:pt x="385" y="110"/>
                </a:lnTo>
                <a:lnTo>
                  <a:pt x="393" y="117"/>
                </a:lnTo>
                <a:lnTo>
                  <a:pt x="666" y="39"/>
                </a:lnTo>
                <a:lnTo>
                  <a:pt x="573" y="159"/>
                </a:lnTo>
                <a:lnTo>
                  <a:pt x="474" y="231"/>
                </a:lnTo>
                <a:lnTo>
                  <a:pt x="498" y="237"/>
                </a:lnTo>
                <a:lnTo>
                  <a:pt x="648" y="195"/>
                </a:lnTo>
                <a:lnTo>
                  <a:pt x="660" y="192"/>
                </a:lnTo>
                <a:lnTo>
                  <a:pt x="600" y="276"/>
                </a:lnTo>
                <a:lnTo>
                  <a:pt x="522" y="327"/>
                </a:lnTo>
                <a:lnTo>
                  <a:pt x="384" y="357"/>
                </a:lnTo>
                <a:lnTo>
                  <a:pt x="282" y="321"/>
                </a:lnTo>
                <a:lnTo>
                  <a:pt x="207" y="282"/>
                </a:lnTo>
                <a:lnTo>
                  <a:pt x="114" y="249"/>
                </a:lnTo>
                <a:lnTo>
                  <a:pt x="51" y="252"/>
                </a:lnTo>
                <a:lnTo>
                  <a:pt x="0" y="246"/>
                </a:lnTo>
                <a:lnTo>
                  <a:pt x="3" y="3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2500314" y="4519613"/>
            <a:ext cx="14287" cy="4762"/>
          </a:xfrm>
          <a:custGeom>
            <a:avLst/>
            <a:gdLst>
              <a:gd name="T0" fmla="*/ 22679815 w 9"/>
              <a:gd name="T1" fmla="*/ 0 h 3"/>
              <a:gd name="T2" fmla="*/ 0 w 9"/>
              <a:gd name="T3" fmla="*/ 7558882 h 3"/>
              <a:gd name="T4" fmla="*/ 22679815 w 9"/>
              <a:gd name="T5" fmla="*/ 0 h 3"/>
              <a:gd name="T6" fmla="*/ 0 60000 65536"/>
              <a:gd name="T7" fmla="*/ 0 60000 65536"/>
              <a:gd name="T8" fmla="*/ 0 60000 65536"/>
              <a:gd name="T9" fmla="*/ 0 w 9"/>
              <a:gd name="T10" fmla="*/ 0 h 3"/>
              <a:gd name="T11" fmla="*/ 9 w 9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">
                <a:moveTo>
                  <a:pt x="9" y="0"/>
                </a:moveTo>
                <a:cubicBezTo>
                  <a:pt x="6" y="1"/>
                  <a:pt x="0" y="3"/>
                  <a:pt x="0" y="3"/>
                </a:cubicBezTo>
                <a:cubicBezTo>
                  <a:pt x="0" y="3"/>
                  <a:pt x="6" y="1"/>
                  <a:pt x="9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2495551" y="4508501"/>
            <a:ext cx="1152525" cy="868363"/>
          </a:xfrm>
          <a:custGeom>
            <a:avLst/>
            <a:gdLst>
              <a:gd name="T0" fmla="*/ 0 w 726"/>
              <a:gd name="T1" fmla="*/ 0 h 547"/>
              <a:gd name="T2" fmla="*/ 884575737 w 726"/>
              <a:gd name="T3" fmla="*/ 350302657 h 547"/>
              <a:gd name="T4" fmla="*/ 1713706467 w 726"/>
              <a:gd name="T5" fmla="*/ 572076535 h 547"/>
              <a:gd name="T6" fmla="*/ 1829633616 w 726"/>
              <a:gd name="T7" fmla="*/ 1373486525 h 547"/>
              <a:gd name="T8" fmla="*/ 1557456436 w 726"/>
              <a:gd name="T9" fmla="*/ 1378526838 h 547"/>
              <a:gd name="T10" fmla="*/ 1345763382 w 726"/>
              <a:gd name="T11" fmla="*/ 1348284959 h 547"/>
              <a:gd name="T12" fmla="*/ 899696669 w 726"/>
              <a:gd name="T13" fmla="*/ 1287801201 h 547"/>
              <a:gd name="T14" fmla="*/ 536792505 w 726"/>
              <a:gd name="T15" fmla="*/ 1166833685 h 547"/>
              <a:gd name="T16" fmla="*/ 234373758 w 726"/>
              <a:gd name="T17" fmla="*/ 1023183967 h 547"/>
              <a:gd name="T18" fmla="*/ 196572171 w 726"/>
              <a:gd name="T19" fmla="*/ 932458330 h 547"/>
              <a:gd name="T20" fmla="*/ 136088441 w 726"/>
              <a:gd name="T21" fmla="*/ 713205303 h 547"/>
              <a:gd name="T22" fmla="*/ 0 w 726"/>
              <a:gd name="T23" fmla="*/ 0 h 54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26"/>
              <a:gd name="T37" fmla="*/ 0 h 547"/>
              <a:gd name="T38" fmla="*/ 726 w 726"/>
              <a:gd name="T39" fmla="*/ 547 h 54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26" h="547">
                <a:moveTo>
                  <a:pt x="0" y="0"/>
                </a:moveTo>
                <a:lnTo>
                  <a:pt x="351" y="139"/>
                </a:lnTo>
                <a:lnTo>
                  <a:pt x="680" y="227"/>
                </a:lnTo>
                <a:lnTo>
                  <a:pt x="726" y="545"/>
                </a:lnTo>
                <a:lnTo>
                  <a:pt x="618" y="547"/>
                </a:lnTo>
                <a:lnTo>
                  <a:pt x="534" y="535"/>
                </a:lnTo>
                <a:lnTo>
                  <a:pt x="357" y="511"/>
                </a:lnTo>
                <a:lnTo>
                  <a:pt x="213" y="463"/>
                </a:lnTo>
                <a:lnTo>
                  <a:pt x="93" y="406"/>
                </a:lnTo>
                <a:lnTo>
                  <a:pt x="78" y="370"/>
                </a:lnTo>
                <a:lnTo>
                  <a:pt x="54" y="283"/>
                </a:lnTo>
                <a:lnTo>
                  <a:pt x="0" y="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49" name="Oval 13"/>
          <p:cNvSpPr>
            <a:spLocks noChangeArrowheads="1"/>
          </p:cNvSpPr>
          <p:nvPr/>
        </p:nvSpPr>
        <p:spPr bwMode="auto">
          <a:xfrm>
            <a:off x="2640013" y="4797425"/>
            <a:ext cx="215900" cy="2873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0" name="Freeform 16"/>
          <p:cNvSpPr>
            <a:spLocks/>
          </p:cNvSpPr>
          <p:nvPr/>
        </p:nvSpPr>
        <p:spPr bwMode="auto">
          <a:xfrm>
            <a:off x="3614739" y="5057775"/>
            <a:ext cx="2528887" cy="285750"/>
          </a:xfrm>
          <a:custGeom>
            <a:avLst/>
            <a:gdLst>
              <a:gd name="T0" fmla="*/ 0 w 1593"/>
              <a:gd name="T1" fmla="*/ 151209373 h 180"/>
              <a:gd name="T2" fmla="*/ 302418697 w 1593"/>
              <a:gd name="T3" fmla="*/ 189012498 h 180"/>
              <a:gd name="T4" fmla="*/ 756046692 w 1593"/>
              <a:gd name="T5" fmla="*/ 211693152 h 180"/>
              <a:gd name="T6" fmla="*/ 1897676699 w 1593"/>
              <a:gd name="T7" fmla="*/ 219254412 h 180"/>
              <a:gd name="T8" fmla="*/ 2147483647 w 1593"/>
              <a:gd name="T9" fmla="*/ 211693152 h 180"/>
              <a:gd name="T10" fmla="*/ 2147483647 w 1593"/>
              <a:gd name="T11" fmla="*/ 158769046 h 180"/>
              <a:gd name="T12" fmla="*/ 2147483647 w 1593"/>
              <a:gd name="T13" fmla="*/ 136088441 h 180"/>
              <a:gd name="T14" fmla="*/ 2147483647 w 1593"/>
              <a:gd name="T15" fmla="*/ 0 h 180"/>
              <a:gd name="T16" fmla="*/ 2147483647 w 1593"/>
              <a:gd name="T17" fmla="*/ 204133430 h 180"/>
              <a:gd name="T18" fmla="*/ 2147483647 w 1593"/>
              <a:gd name="T19" fmla="*/ 249494690 h 180"/>
              <a:gd name="T20" fmla="*/ 2147483647 w 1593"/>
              <a:gd name="T21" fmla="*/ 362902476 h 180"/>
              <a:gd name="T22" fmla="*/ 2147483647 w 1593"/>
              <a:gd name="T23" fmla="*/ 423386305 h 180"/>
              <a:gd name="T24" fmla="*/ 2147483647 w 1593"/>
              <a:gd name="T25" fmla="*/ 438507237 h 180"/>
              <a:gd name="T26" fmla="*/ 1663302683 w 1593"/>
              <a:gd name="T27" fmla="*/ 453628170 h 180"/>
              <a:gd name="T28" fmla="*/ 808969153 w 1593"/>
              <a:gd name="T29" fmla="*/ 446068497 h 180"/>
              <a:gd name="T30" fmla="*/ 30241872 w 1593"/>
              <a:gd name="T31" fmla="*/ 385584668 h 180"/>
              <a:gd name="T32" fmla="*/ 0 w 1593"/>
              <a:gd name="T33" fmla="*/ 151209373 h 1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93"/>
              <a:gd name="T52" fmla="*/ 0 h 180"/>
              <a:gd name="T53" fmla="*/ 1593 w 1593"/>
              <a:gd name="T54" fmla="*/ 180 h 1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93" h="180">
                <a:moveTo>
                  <a:pt x="0" y="60"/>
                </a:moveTo>
                <a:lnTo>
                  <a:pt x="120" y="75"/>
                </a:lnTo>
                <a:lnTo>
                  <a:pt x="300" y="84"/>
                </a:lnTo>
                <a:lnTo>
                  <a:pt x="753" y="87"/>
                </a:lnTo>
                <a:lnTo>
                  <a:pt x="933" y="84"/>
                </a:lnTo>
                <a:lnTo>
                  <a:pt x="1116" y="63"/>
                </a:lnTo>
                <a:lnTo>
                  <a:pt x="1227" y="54"/>
                </a:lnTo>
                <a:lnTo>
                  <a:pt x="1593" y="0"/>
                </a:lnTo>
                <a:lnTo>
                  <a:pt x="1539" y="81"/>
                </a:lnTo>
                <a:lnTo>
                  <a:pt x="1437" y="99"/>
                </a:lnTo>
                <a:lnTo>
                  <a:pt x="1197" y="144"/>
                </a:lnTo>
                <a:lnTo>
                  <a:pt x="990" y="168"/>
                </a:lnTo>
                <a:lnTo>
                  <a:pt x="885" y="174"/>
                </a:lnTo>
                <a:lnTo>
                  <a:pt x="660" y="180"/>
                </a:lnTo>
                <a:lnTo>
                  <a:pt x="321" y="177"/>
                </a:lnTo>
                <a:lnTo>
                  <a:pt x="12" y="153"/>
                </a:lnTo>
                <a:lnTo>
                  <a:pt x="0" y="6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1" name="Freeform 17"/>
          <p:cNvSpPr>
            <a:spLocks/>
          </p:cNvSpPr>
          <p:nvPr/>
        </p:nvSpPr>
        <p:spPr bwMode="auto">
          <a:xfrm>
            <a:off x="2640014" y="5157788"/>
            <a:ext cx="3417887" cy="519112"/>
          </a:xfrm>
          <a:custGeom>
            <a:avLst/>
            <a:gdLst>
              <a:gd name="T0" fmla="*/ 0 w 2153"/>
              <a:gd name="T1" fmla="*/ 0 h 327"/>
              <a:gd name="T2" fmla="*/ 1600297862 w 2153"/>
              <a:gd name="T3" fmla="*/ 325099027 h 327"/>
              <a:gd name="T4" fmla="*/ 1600297862 w 2153"/>
              <a:gd name="T5" fmla="*/ 226813859 h 327"/>
              <a:gd name="T6" fmla="*/ 2016124584 w 2153"/>
              <a:gd name="T7" fmla="*/ 272176610 h 327"/>
              <a:gd name="T8" fmla="*/ 2147483647 w 2153"/>
              <a:gd name="T9" fmla="*/ 294857193 h 327"/>
              <a:gd name="T10" fmla="*/ 2147483647 w 2153"/>
              <a:gd name="T11" fmla="*/ 309978110 h 327"/>
              <a:gd name="T12" fmla="*/ 2147483647 w 2153"/>
              <a:gd name="T13" fmla="*/ 302418445 h 327"/>
              <a:gd name="T14" fmla="*/ 2147483647 w 2153"/>
              <a:gd name="T15" fmla="*/ 272176610 h 327"/>
              <a:gd name="T16" fmla="*/ 2147483647 w 2153"/>
              <a:gd name="T17" fmla="*/ 234373523 h 327"/>
              <a:gd name="T18" fmla="*/ 2147483647 w 2153"/>
              <a:gd name="T19" fmla="*/ 158768887 h 327"/>
              <a:gd name="T20" fmla="*/ 2147483647 w 2153"/>
              <a:gd name="T21" fmla="*/ 52922442 h 327"/>
              <a:gd name="T22" fmla="*/ 2147483647 w 2153"/>
              <a:gd name="T23" fmla="*/ 506550134 h 327"/>
              <a:gd name="T24" fmla="*/ 2147483647 w 2153"/>
              <a:gd name="T25" fmla="*/ 604836890 h 327"/>
              <a:gd name="T26" fmla="*/ 2147483647 w 2153"/>
              <a:gd name="T27" fmla="*/ 680441477 h 327"/>
              <a:gd name="T28" fmla="*/ 2147483647 w 2153"/>
              <a:gd name="T29" fmla="*/ 793847562 h 327"/>
              <a:gd name="T30" fmla="*/ 2147483647 w 2153"/>
              <a:gd name="T31" fmla="*/ 824089397 h 327"/>
              <a:gd name="T32" fmla="*/ 2147483647 w 2153"/>
              <a:gd name="T33" fmla="*/ 801408815 h 327"/>
              <a:gd name="T34" fmla="*/ 1834673443 w 2153"/>
              <a:gd name="T35" fmla="*/ 740925146 h 327"/>
              <a:gd name="T36" fmla="*/ 1086186295 w 2153"/>
              <a:gd name="T37" fmla="*/ 635078725 h 327"/>
              <a:gd name="T38" fmla="*/ 859372369 w 2153"/>
              <a:gd name="T39" fmla="*/ 604836890 h 327"/>
              <a:gd name="T40" fmla="*/ 194051171 w 2153"/>
              <a:gd name="T41" fmla="*/ 461187382 h 327"/>
              <a:gd name="T42" fmla="*/ 103325575 w 2153"/>
              <a:gd name="T43" fmla="*/ 302418445 h 327"/>
              <a:gd name="T44" fmla="*/ 0 w 2153"/>
              <a:gd name="T45" fmla="*/ 0 h 32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53"/>
              <a:gd name="T70" fmla="*/ 0 h 327"/>
              <a:gd name="T71" fmla="*/ 2153 w 2153"/>
              <a:gd name="T72" fmla="*/ 327 h 32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53" h="327">
                <a:moveTo>
                  <a:pt x="0" y="0"/>
                </a:moveTo>
                <a:lnTo>
                  <a:pt x="635" y="129"/>
                </a:lnTo>
                <a:lnTo>
                  <a:pt x="635" y="90"/>
                </a:lnTo>
                <a:lnTo>
                  <a:pt x="800" y="108"/>
                </a:lnTo>
                <a:lnTo>
                  <a:pt x="989" y="117"/>
                </a:lnTo>
                <a:lnTo>
                  <a:pt x="1199" y="123"/>
                </a:lnTo>
                <a:lnTo>
                  <a:pt x="1385" y="120"/>
                </a:lnTo>
                <a:lnTo>
                  <a:pt x="1535" y="108"/>
                </a:lnTo>
                <a:lnTo>
                  <a:pt x="1724" y="93"/>
                </a:lnTo>
                <a:lnTo>
                  <a:pt x="1940" y="63"/>
                </a:lnTo>
                <a:lnTo>
                  <a:pt x="2153" y="21"/>
                </a:lnTo>
                <a:lnTo>
                  <a:pt x="2087" y="201"/>
                </a:lnTo>
                <a:lnTo>
                  <a:pt x="1970" y="240"/>
                </a:lnTo>
                <a:lnTo>
                  <a:pt x="1859" y="270"/>
                </a:lnTo>
                <a:lnTo>
                  <a:pt x="1586" y="315"/>
                </a:lnTo>
                <a:lnTo>
                  <a:pt x="1313" y="327"/>
                </a:lnTo>
                <a:lnTo>
                  <a:pt x="1049" y="318"/>
                </a:lnTo>
                <a:lnTo>
                  <a:pt x="728" y="294"/>
                </a:lnTo>
                <a:lnTo>
                  <a:pt x="431" y="252"/>
                </a:lnTo>
                <a:lnTo>
                  <a:pt x="341" y="240"/>
                </a:lnTo>
                <a:lnTo>
                  <a:pt x="77" y="183"/>
                </a:lnTo>
                <a:lnTo>
                  <a:pt x="41" y="120"/>
                </a:lnTo>
                <a:lnTo>
                  <a:pt x="0" y="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2" name="Text Box 20"/>
          <p:cNvSpPr txBox="1">
            <a:spLocks noChangeArrowheads="1"/>
          </p:cNvSpPr>
          <p:nvPr/>
        </p:nvSpPr>
        <p:spPr bwMode="auto">
          <a:xfrm>
            <a:off x="9120188" y="836613"/>
            <a:ext cx="14414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3" name="Text Box 21"/>
          <p:cNvSpPr txBox="1">
            <a:spLocks noChangeArrowheads="1"/>
          </p:cNvSpPr>
          <p:nvPr/>
        </p:nvSpPr>
        <p:spPr bwMode="auto">
          <a:xfrm>
            <a:off x="4564063" y="712788"/>
            <a:ext cx="1841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9" name="Text Box 27"/>
          <p:cNvSpPr txBox="1">
            <a:spLocks noChangeArrowheads="1"/>
          </p:cNvSpPr>
          <p:nvPr/>
        </p:nvSpPr>
        <p:spPr bwMode="auto">
          <a:xfrm>
            <a:off x="7896225" y="4149726"/>
            <a:ext cx="14414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1381092" y="404813"/>
            <a:ext cx="16192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6" name="Text Box 35"/>
          <p:cNvSpPr txBox="1">
            <a:spLocks noChangeArrowheads="1"/>
          </p:cNvSpPr>
          <p:nvPr/>
        </p:nvSpPr>
        <p:spPr bwMode="auto">
          <a:xfrm>
            <a:off x="7751763" y="2349501"/>
            <a:ext cx="14414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17474">
            <a:off x="7571582" y="513557"/>
            <a:ext cx="14033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5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10842" y="4929198"/>
            <a:ext cx="1214446" cy="630252"/>
          </a:xfrm>
          <a:prstGeom prst="notchedRightArrow">
            <a:avLst>
              <a:gd name="adj1" fmla="val 50000"/>
              <a:gd name="adj2" fmla="val 62363"/>
            </a:avLst>
          </a:pr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-904924" y="64291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5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76 -0.02315 C -0.075 0.0338 -0.11337 0.07292 -0.14687 0.11018 C -0.16805 0.13356 -0.19028 0.15625 -0.21076 0.18055 C -0.22413 0.1963 -0.23507 0.21481 -0.24826 0.23055 C -0.25052 0.2331 -0.25278 0.23565 -0.25521 0.23796 C -0.25799 0.24051 -0.26111 0.24236 -0.26354 0.24537 C -0.26528 0.24745 -0.26614 0.25046 -0.26771 0.25278 C -0.2908 0.2875 -0.2618 0.24305 -0.28021 0.26759 C -0.29253 0.28403 -0.30243 0.30347 -0.31354 0.3213 C -0.32066 0.33264 -0.32483 0.34421 -0.33576 0.34907 C -0.34201 0.35741 -0.34687 0.35764 -0.35382 0.36389 C -0.36163 0.37083 -0.36962 0.38009 -0.37743 0.38796 C -0.40781 0.41829 -0.43924 0.43935 -0.47465 0.45833 C -0.48264 0.4625 -0.48993 0.46852 -0.49826 0.4713 C -0.50799 0.47917 -0.51719 0.48727 -0.52743 0.49352 C -0.53125 0.49583 -0.53489 0.49838 -0.53854 0.50093 C -0.54201 0.50324 -0.54965 0.50463 -0.54965 0.50486 C -0.55712 0.51227 -0.56267 0.51597 -0.57187 0.51944 C -0.5816 0.52801 -0.59271 0.5331 -0.60382 0.53796 C -0.61528 0.54305 -0.59878 0.54167 -0.61493 0.54537 C -0.62049 0.54676 -0.62604 0.54653 -0.6316 0.54722 C -0.64358 0.54329 -0.64062 0.53518 -0.63715 0.5213 C -0.62118 0.52662 -0.63125 0.54606 -0.63993 0.55463 C -0.64132 0.55208 -0.64358 0.55023 -0.6441 0.54722 C -0.64757 0.5287 -0.61944 0.53264 -0.61771 0.53241 C -0.5941 0.52801 -0.57083 0.52014 -0.54826 0.51018 C -0.54114 0.50694 -0.53385 0.50139 -0.52743 0.49722 C -0.51753 0.49074 -0.51146 0.48912 -0.50104 0.48055 C -0.49774 0.47778 -0.4934 0.47917 -0.48993 0.47685 C -0.47621 0.46759 -0.46285 0.45926 -0.44826 0.45278 C -0.44531 0.45139 -0.44253 0.44954 -0.43993 0.44722 C -0.43837 0.44583 -0.4375 0.44282 -0.43576 0.44167 C -0.42205 0.43241 -0.40469 0.42616 -0.38993 0.4213 C -0.37569 0.40856 -0.3592 0.40347 -0.3441 0.39352 C -0.33229 0.38565 -0.32535 0.36991 -0.31354 0.36204 C -0.30833 0.35162 -0.29983 0.3463 -0.2941 0.33611 C -0.2875 0.32454 -0.27969 0.3162 -0.27187 0.30648 C -0.25399 0.28449 -0.26597 0.29514 -0.25243 0.28426 C -0.24601 0.27037 -0.23316 0.26528 -0.22465 0.25463 C -0.21545 0.24329 -0.20799 0.23287 -0.19826 0.22315 C -0.19219 0.21713 -0.19444 0.21528 -0.18854 0.20648 C -0.18698 0.20417 -0.18472 0.20301 -0.18299 0.20093 C -0.17569 0.1919 -0.16823 0.17593 -0.15799 0.1713 C -0.15503 0.16736 -0.15121 0.16412 -0.14826 0.16018 C -0.13663 0.14468 -0.14792 0.15555 -0.13854 0.14722 C -0.13385 0.13773 -0.12917 0.12731 -0.12326 0.11944 C -0.12118 0.11088 -0.10833 0.09398 -0.10243 0.08611 C -0.10052 0.07569 -0.09583 0.07037 -0.09132 0.06204 C -0.08611 0.05255 -0.08299 0.03958 -0.07743 0.03055 C -0.07396 0.02477 -0.06996 0.01944 -0.06632 0.01389 C -0.05347 -0.00532 -0.06146 0.01204 -0.05243 -0.01204 C -0.05087 -0.01597 -0.04687 -0.02315 -0.04687 -0.02292 C -0.04739 -0.025 -0.04826 -0.0287 -0.04826 -0.02847 " pathEditMode="relative" rAng="0" ptsTypes="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00" y="286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6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9"/>
                  </p:tgtEl>
                </p:cond>
              </p:nextCondLst>
            </p:seq>
          </p:childTnLst>
        </p:cTn>
      </p:par>
    </p:tnLst>
    <p:bldLst>
      <p:bldP spid="65549" grpId="0" animBg="1"/>
      <p:bldP spid="14352" grpId="0"/>
      <p:bldP spid="14359" grpId="0"/>
      <p:bldP spid="14366" grpId="0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орабль без раскраск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9288" y="692150"/>
            <a:ext cx="55165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Freeform 3"/>
          <p:cNvSpPr>
            <a:spLocks/>
          </p:cNvSpPr>
          <p:nvPr/>
        </p:nvSpPr>
        <p:spPr bwMode="auto">
          <a:xfrm>
            <a:off x="3359150" y="1916113"/>
            <a:ext cx="1898650" cy="1820862"/>
          </a:xfrm>
          <a:custGeom>
            <a:avLst/>
            <a:gdLst>
              <a:gd name="T0" fmla="*/ 0 w 1196"/>
              <a:gd name="T1" fmla="*/ 0 h 1147"/>
              <a:gd name="T2" fmla="*/ 302418726 w 1196"/>
              <a:gd name="T3" fmla="*/ 120967465 h 1147"/>
              <a:gd name="T4" fmla="*/ 511590915 w 1196"/>
              <a:gd name="T5" fmla="*/ 110886847 h 1147"/>
              <a:gd name="T6" fmla="*/ 738406472 w 1196"/>
              <a:gd name="T7" fmla="*/ 126007774 h 1147"/>
              <a:gd name="T8" fmla="*/ 821570801 w 1196"/>
              <a:gd name="T9" fmla="*/ 148688370 h 1147"/>
              <a:gd name="T10" fmla="*/ 934977190 w 1196"/>
              <a:gd name="T11" fmla="*/ 156249628 h 1147"/>
              <a:gd name="T12" fmla="*/ 1063505900 w 1196"/>
              <a:gd name="T13" fmla="*/ 201612408 h 1147"/>
              <a:gd name="T14" fmla="*/ 1008062485 w 1196"/>
              <a:gd name="T15" fmla="*/ 181451173 h 1147"/>
              <a:gd name="T16" fmla="*/ 2147483647 w 1196"/>
              <a:gd name="T17" fmla="*/ 375502324 h 1147"/>
              <a:gd name="T18" fmla="*/ 2147483647 w 1196"/>
              <a:gd name="T19" fmla="*/ 617437254 h 1147"/>
              <a:gd name="T20" fmla="*/ 2147483647 w 1196"/>
              <a:gd name="T21" fmla="*/ 897175394 h 1147"/>
              <a:gd name="T22" fmla="*/ 2147483647 w 1196"/>
              <a:gd name="T23" fmla="*/ 1116428040 h 1147"/>
              <a:gd name="T24" fmla="*/ 2147483647 w 1196"/>
              <a:gd name="T25" fmla="*/ 1411286909 h 1147"/>
              <a:gd name="T26" fmla="*/ 2147483647 w 1196"/>
              <a:gd name="T27" fmla="*/ 1592738031 h 1147"/>
              <a:gd name="T28" fmla="*/ 2147483647 w 1196"/>
              <a:gd name="T29" fmla="*/ 1754028315 h 1147"/>
              <a:gd name="T30" fmla="*/ 2147483647 w 1196"/>
              <a:gd name="T31" fmla="*/ 2001003455 h 1147"/>
              <a:gd name="T32" fmla="*/ 2147483647 w 1196"/>
              <a:gd name="T33" fmla="*/ 2147483647 h 1147"/>
              <a:gd name="T34" fmla="*/ 2147483647 w 1196"/>
              <a:gd name="T35" fmla="*/ 2147483647 h 1147"/>
              <a:gd name="T36" fmla="*/ 2147483647 w 1196"/>
              <a:gd name="T37" fmla="*/ 2147483647 h 1147"/>
              <a:gd name="T38" fmla="*/ 2147483647 w 1196"/>
              <a:gd name="T39" fmla="*/ 2147483647 h 1147"/>
              <a:gd name="T40" fmla="*/ 2147483647 w 1196"/>
              <a:gd name="T41" fmla="*/ 2147483647 h 1147"/>
              <a:gd name="T42" fmla="*/ 2084168368 w 1196"/>
              <a:gd name="T43" fmla="*/ 2147483647 h 1147"/>
              <a:gd name="T44" fmla="*/ 1915318762 w 1196"/>
              <a:gd name="T45" fmla="*/ 2147483647 h 1147"/>
              <a:gd name="T46" fmla="*/ 1552416013 w 1196"/>
              <a:gd name="T47" fmla="*/ 2147483647 h 1147"/>
              <a:gd name="T48" fmla="*/ 907256276 w 1196"/>
              <a:gd name="T49" fmla="*/ 2147483647 h 1147"/>
              <a:gd name="T50" fmla="*/ 126007811 w 1196"/>
              <a:gd name="T51" fmla="*/ 2147483647 h 1147"/>
              <a:gd name="T52" fmla="*/ 435986258 w 1196"/>
              <a:gd name="T53" fmla="*/ 2147483647 h 1147"/>
              <a:gd name="T54" fmla="*/ 685482419 w 1196"/>
              <a:gd name="T55" fmla="*/ 1985882528 h 1147"/>
              <a:gd name="T56" fmla="*/ 811490180 w 1196"/>
              <a:gd name="T57" fmla="*/ 1403725651 h 1147"/>
              <a:gd name="T58" fmla="*/ 826611111 w 1196"/>
              <a:gd name="T59" fmla="*/ 1088707134 h 1147"/>
              <a:gd name="T60" fmla="*/ 725804902 w 1196"/>
              <a:gd name="T61" fmla="*/ 705643454 h 1147"/>
              <a:gd name="T62" fmla="*/ 468749070 w 1196"/>
              <a:gd name="T63" fmla="*/ 146169010 h 1147"/>
              <a:gd name="T64" fmla="*/ 0 w 1196"/>
              <a:gd name="T65" fmla="*/ 0 h 11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96"/>
              <a:gd name="T100" fmla="*/ 0 h 1147"/>
              <a:gd name="T101" fmla="*/ 1196 w 1196"/>
              <a:gd name="T102" fmla="*/ 1147 h 11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96" h="1147">
                <a:moveTo>
                  <a:pt x="0" y="0"/>
                </a:moveTo>
                <a:cubicBezTo>
                  <a:pt x="41" y="14"/>
                  <a:pt x="79" y="36"/>
                  <a:pt x="120" y="48"/>
                </a:cubicBezTo>
                <a:cubicBezTo>
                  <a:pt x="159" y="58"/>
                  <a:pt x="178" y="41"/>
                  <a:pt x="203" y="44"/>
                </a:cubicBezTo>
                <a:cubicBezTo>
                  <a:pt x="232" y="44"/>
                  <a:pt x="273" y="48"/>
                  <a:pt x="293" y="50"/>
                </a:cubicBezTo>
                <a:cubicBezTo>
                  <a:pt x="326" y="55"/>
                  <a:pt x="315" y="55"/>
                  <a:pt x="326" y="59"/>
                </a:cubicBezTo>
                <a:cubicBezTo>
                  <a:pt x="339" y="61"/>
                  <a:pt x="355" y="59"/>
                  <a:pt x="371" y="62"/>
                </a:cubicBezTo>
                <a:cubicBezTo>
                  <a:pt x="384" y="66"/>
                  <a:pt x="417" y="78"/>
                  <a:pt x="422" y="80"/>
                </a:cubicBezTo>
                <a:cubicBezTo>
                  <a:pt x="427" y="82"/>
                  <a:pt x="311" y="61"/>
                  <a:pt x="400" y="72"/>
                </a:cubicBezTo>
                <a:lnTo>
                  <a:pt x="957" y="149"/>
                </a:lnTo>
                <a:lnTo>
                  <a:pt x="1031" y="245"/>
                </a:lnTo>
                <a:lnTo>
                  <a:pt x="1094" y="356"/>
                </a:lnTo>
                <a:lnTo>
                  <a:pt x="1124" y="443"/>
                </a:lnTo>
                <a:lnTo>
                  <a:pt x="1160" y="560"/>
                </a:lnTo>
                <a:lnTo>
                  <a:pt x="1175" y="632"/>
                </a:lnTo>
                <a:lnTo>
                  <a:pt x="1184" y="696"/>
                </a:lnTo>
                <a:lnTo>
                  <a:pt x="1196" y="794"/>
                </a:lnTo>
                <a:lnTo>
                  <a:pt x="1175" y="905"/>
                </a:lnTo>
                <a:lnTo>
                  <a:pt x="1124" y="1061"/>
                </a:lnTo>
                <a:lnTo>
                  <a:pt x="1048" y="1147"/>
                </a:lnTo>
                <a:lnTo>
                  <a:pt x="960" y="1040"/>
                </a:lnTo>
                <a:lnTo>
                  <a:pt x="890" y="995"/>
                </a:lnTo>
                <a:lnTo>
                  <a:pt x="827" y="962"/>
                </a:lnTo>
                <a:lnTo>
                  <a:pt x="760" y="944"/>
                </a:lnTo>
                <a:lnTo>
                  <a:pt x="616" y="928"/>
                </a:lnTo>
                <a:lnTo>
                  <a:pt x="360" y="984"/>
                </a:lnTo>
                <a:lnTo>
                  <a:pt x="50" y="1101"/>
                </a:lnTo>
                <a:lnTo>
                  <a:pt x="173" y="965"/>
                </a:lnTo>
                <a:lnTo>
                  <a:pt x="272" y="788"/>
                </a:lnTo>
                <a:lnTo>
                  <a:pt x="322" y="557"/>
                </a:lnTo>
                <a:lnTo>
                  <a:pt x="328" y="432"/>
                </a:lnTo>
                <a:lnTo>
                  <a:pt x="288" y="280"/>
                </a:lnTo>
                <a:lnTo>
                  <a:pt x="186" y="5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>
            <a:off x="5159376" y="2205039"/>
            <a:ext cx="1446213" cy="1728787"/>
          </a:xfrm>
          <a:custGeom>
            <a:avLst/>
            <a:gdLst>
              <a:gd name="T0" fmla="*/ 115927246 w 911"/>
              <a:gd name="T1" fmla="*/ 0 h 1089"/>
              <a:gd name="T2" fmla="*/ 1985884073 w 911"/>
              <a:gd name="T3" fmla="*/ 287297700 h 1089"/>
              <a:gd name="T4" fmla="*/ 2147483647 w 911"/>
              <a:gd name="T5" fmla="*/ 869452868 h 1089"/>
              <a:gd name="T6" fmla="*/ 2147483647 w 911"/>
              <a:gd name="T7" fmla="*/ 1013102462 h 1089"/>
              <a:gd name="T8" fmla="*/ 2147483647 w 911"/>
              <a:gd name="T9" fmla="*/ 1217234174 h 1089"/>
              <a:gd name="T10" fmla="*/ 2147483647 w 911"/>
              <a:gd name="T11" fmla="*/ 1486891488 h 1089"/>
              <a:gd name="T12" fmla="*/ 2147483647 w 911"/>
              <a:gd name="T13" fmla="*/ 1814511955 h 1089"/>
              <a:gd name="T14" fmla="*/ 2147483647 w 911"/>
              <a:gd name="T15" fmla="*/ 2018643667 h 1089"/>
              <a:gd name="T16" fmla="*/ 2147483647 w 911"/>
              <a:gd name="T17" fmla="*/ 2116928895 h 1089"/>
              <a:gd name="T18" fmla="*/ 2076609705 w 911"/>
              <a:gd name="T19" fmla="*/ 2147483647 h 1089"/>
              <a:gd name="T20" fmla="*/ 1829634373 w 911"/>
              <a:gd name="T21" fmla="*/ 2147483647 h 1089"/>
              <a:gd name="T22" fmla="*/ 1789311870 w 911"/>
              <a:gd name="T23" fmla="*/ 2147483647 h 1089"/>
              <a:gd name="T24" fmla="*/ 1743949054 w 911"/>
              <a:gd name="T25" fmla="*/ 2147483647 h 1089"/>
              <a:gd name="T26" fmla="*/ 1607860209 w 911"/>
              <a:gd name="T27" fmla="*/ 2147483647 h 1089"/>
              <a:gd name="T28" fmla="*/ 1350804252 w 911"/>
              <a:gd name="T29" fmla="*/ 2147483647 h 1089"/>
              <a:gd name="T30" fmla="*/ 1071067680 w 911"/>
              <a:gd name="T31" fmla="*/ 2147483647 h 1089"/>
              <a:gd name="T32" fmla="*/ 624998997 w 911"/>
              <a:gd name="T33" fmla="*/ 2147483647 h 1089"/>
              <a:gd name="T34" fmla="*/ 0 w 911"/>
              <a:gd name="T35" fmla="*/ 2147483647 h 1089"/>
              <a:gd name="T36" fmla="*/ 5040314 w 911"/>
              <a:gd name="T37" fmla="*/ 2147483647 h 1089"/>
              <a:gd name="T38" fmla="*/ 239415755 w 911"/>
              <a:gd name="T39" fmla="*/ 2147483647 h 1089"/>
              <a:gd name="T40" fmla="*/ 405746081 w 911"/>
              <a:gd name="T41" fmla="*/ 1882555330 h 1089"/>
              <a:gd name="T42" fmla="*/ 511592751 w 911"/>
              <a:gd name="T43" fmla="*/ 1648181369 h 1089"/>
              <a:gd name="T44" fmla="*/ 541834628 w 911"/>
              <a:gd name="T45" fmla="*/ 1285279136 h 1089"/>
              <a:gd name="T46" fmla="*/ 473789610 w 911"/>
              <a:gd name="T47" fmla="*/ 703122480 h 1089"/>
              <a:gd name="T48" fmla="*/ 435988057 w 911"/>
              <a:gd name="T49" fmla="*/ 582155069 h 1089"/>
              <a:gd name="T50" fmla="*/ 428426794 w 911"/>
              <a:gd name="T51" fmla="*/ 551913216 h 1089"/>
              <a:gd name="T52" fmla="*/ 103327233 w 911"/>
              <a:gd name="T53" fmla="*/ 37801535 h 1089"/>
              <a:gd name="T54" fmla="*/ 115927246 w 911"/>
              <a:gd name="T55" fmla="*/ 0 h 10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11"/>
              <a:gd name="T85" fmla="*/ 0 h 1089"/>
              <a:gd name="T86" fmla="*/ 911 w 911"/>
              <a:gd name="T87" fmla="*/ 1089 h 10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11" h="1089">
                <a:moveTo>
                  <a:pt x="46" y="0"/>
                </a:moveTo>
                <a:lnTo>
                  <a:pt x="788" y="114"/>
                </a:lnTo>
                <a:lnTo>
                  <a:pt x="884" y="345"/>
                </a:lnTo>
                <a:lnTo>
                  <a:pt x="899" y="402"/>
                </a:lnTo>
                <a:lnTo>
                  <a:pt x="911" y="483"/>
                </a:lnTo>
                <a:lnTo>
                  <a:pt x="908" y="590"/>
                </a:lnTo>
                <a:lnTo>
                  <a:pt x="905" y="720"/>
                </a:lnTo>
                <a:lnTo>
                  <a:pt x="893" y="801"/>
                </a:lnTo>
                <a:lnTo>
                  <a:pt x="878" y="840"/>
                </a:lnTo>
                <a:lnTo>
                  <a:pt x="824" y="930"/>
                </a:lnTo>
                <a:lnTo>
                  <a:pt x="726" y="1089"/>
                </a:lnTo>
                <a:lnTo>
                  <a:pt x="710" y="1023"/>
                </a:lnTo>
                <a:lnTo>
                  <a:pt x="692" y="993"/>
                </a:lnTo>
                <a:lnTo>
                  <a:pt x="638" y="942"/>
                </a:lnTo>
                <a:lnTo>
                  <a:pt x="536" y="906"/>
                </a:lnTo>
                <a:lnTo>
                  <a:pt x="425" y="897"/>
                </a:lnTo>
                <a:lnTo>
                  <a:pt x="248" y="918"/>
                </a:lnTo>
                <a:lnTo>
                  <a:pt x="0" y="998"/>
                </a:lnTo>
                <a:lnTo>
                  <a:pt x="2" y="987"/>
                </a:lnTo>
                <a:lnTo>
                  <a:pt x="95" y="894"/>
                </a:lnTo>
                <a:lnTo>
                  <a:pt x="161" y="747"/>
                </a:lnTo>
                <a:lnTo>
                  <a:pt x="203" y="654"/>
                </a:lnTo>
                <a:lnTo>
                  <a:pt x="215" y="510"/>
                </a:lnTo>
                <a:lnTo>
                  <a:pt x="188" y="279"/>
                </a:lnTo>
                <a:lnTo>
                  <a:pt x="173" y="231"/>
                </a:lnTo>
                <a:lnTo>
                  <a:pt x="170" y="219"/>
                </a:lnTo>
                <a:lnTo>
                  <a:pt x="41" y="15"/>
                </a:lnTo>
                <a:lnTo>
                  <a:pt x="4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3432176" y="3644901"/>
            <a:ext cx="1749425" cy="1374775"/>
          </a:xfrm>
          <a:custGeom>
            <a:avLst/>
            <a:gdLst>
              <a:gd name="T0" fmla="*/ 0 w 1102"/>
              <a:gd name="T1" fmla="*/ 0 h 866"/>
              <a:gd name="T2" fmla="*/ 2147483647 w 1102"/>
              <a:gd name="T3" fmla="*/ 113407843 h 866"/>
              <a:gd name="T4" fmla="*/ 2147483647 w 1102"/>
              <a:gd name="T5" fmla="*/ 330141269 h 866"/>
              <a:gd name="T6" fmla="*/ 2147483647 w 1102"/>
              <a:gd name="T7" fmla="*/ 587195645 h 866"/>
              <a:gd name="T8" fmla="*/ 2147483647 w 1102"/>
              <a:gd name="T9" fmla="*/ 904737029 h 866"/>
              <a:gd name="T10" fmla="*/ 2147483647 w 1102"/>
              <a:gd name="T11" fmla="*/ 1257557217 h 866"/>
              <a:gd name="T12" fmla="*/ 2147483647 w 1102"/>
              <a:gd name="T13" fmla="*/ 1759069360 h 866"/>
              <a:gd name="T14" fmla="*/ 2147483647 w 1102"/>
              <a:gd name="T15" fmla="*/ 2147483647 h 866"/>
              <a:gd name="T16" fmla="*/ 2147483647 w 1102"/>
              <a:gd name="T17" fmla="*/ 2147483647 h 866"/>
              <a:gd name="T18" fmla="*/ 2147483647 w 1102"/>
              <a:gd name="T19" fmla="*/ 2147173313 h 866"/>
              <a:gd name="T20" fmla="*/ 2147483647 w 1102"/>
              <a:gd name="T21" fmla="*/ 2101810514 h 866"/>
              <a:gd name="T22" fmla="*/ 2119450467 w 1102"/>
              <a:gd name="T23" fmla="*/ 2046367092 h 866"/>
              <a:gd name="T24" fmla="*/ 1718746595 w 1102"/>
              <a:gd name="T25" fmla="*/ 1925399626 h 866"/>
              <a:gd name="T26" fmla="*/ 1476811305 w 1102"/>
              <a:gd name="T27" fmla="*/ 1917839953 h 866"/>
              <a:gd name="T28" fmla="*/ 1333163256 w 1102"/>
              <a:gd name="T29" fmla="*/ 1940520559 h 866"/>
              <a:gd name="T30" fmla="*/ 1151710499 w 1102"/>
              <a:gd name="T31" fmla="*/ 1970762426 h 866"/>
              <a:gd name="T32" fmla="*/ 572074620 w 1102"/>
              <a:gd name="T33" fmla="*/ 2147483647 h 866"/>
              <a:gd name="T34" fmla="*/ 728324238 w 1102"/>
              <a:gd name="T35" fmla="*/ 1600299958 h 866"/>
              <a:gd name="T36" fmla="*/ 758566100 w 1102"/>
              <a:gd name="T37" fmla="*/ 1010583562 h 866"/>
              <a:gd name="T38" fmla="*/ 690522705 w 1102"/>
              <a:gd name="T39" fmla="*/ 791329038 h 866"/>
              <a:gd name="T40" fmla="*/ 614918051 w 1102"/>
              <a:gd name="T41" fmla="*/ 609877839 h 866"/>
              <a:gd name="T42" fmla="*/ 501510276 w 1102"/>
              <a:gd name="T43" fmla="*/ 428426640 h 866"/>
              <a:gd name="T44" fmla="*/ 456147484 w 1102"/>
              <a:gd name="T45" fmla="*/ 345262202 h 866"/>
              <a:gd name="T46" fmla="*/ 0 w 1102"/>
              <a:gd name="T47" fmla="*/ 0 h 8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02"/>
              <a:gd name="T73" fmla="*/ 0 h 866"/>
              <a:gd name="T74" fmla="*/ 1102 w 1102"/>
              <a:gd name="T75" fmla="*/ 866 h 8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02" h="866">
                <a:moveTo>
                  <a:pt x="0" y="0"/>
                </a:moveTo>
                <a:lnTo>
                  <a:pt x="952" y="45"/>
                </a:lnTo>
                <a:lnTo>
                  <a:pt x="1021" y="131"/>
                </a:lnTo>
                <a:lnTo>
                  <a:pt x="1084" y="233"/>
                </a:lnTo>
                <a:lnTo>
                  <a:pt x="1102" y="359"/>
                </a:lnTo>
                <a:lnTo>
                  <a:pt x="1088" y="499"/>
                </a:lnTo>
                <a:lnTo>
                  <a:pt x="1018" y="698"/>
                </a:lnTo>
                <a:lnTo>
                  <a:pt x="928" y="866"/>
                </a:lnTo>
                <a:lnTo>
                  <a:pt x="907" y="862"/>
                </a:lnTo>
                <a:lnTo>
                  <a:pt x="892" y="852"/>
                </a:lnTo>
                <a:lnTo>
                  <a:pt x="871" y="834"/>
                </a:lnTo>
                <a:lnTo>
                  <a:pt x="841" y="812"/>
                </a:lnTo>
                <a:lnTo>
                  <a:pt x="682" y="764"/>
                </a:lnTo>
                <a:lnTo>
                  <a:pt x="586" y="761"/>
                </a:lnTo>
                <a:lnTo>
                  <a:pt x="529" y="770"/>
                </a:lnTo>
                <a:lnTo>
                  <a:pt x="457" y="782"/>
                </a:lnTo>
                <a:lnTo>
                  <a:pt x="227" y="862"/>
                </a:lnTo>
                <a:lnTo>
                  <a:pt x="289" y="635"/>
                </a:lnTo>
                <a:lnTo>
                  <a:pt x="301" y="401"/>
                </a:lnTo>
                <a:lnTo>
                  <a:pt x="274" y="314"/>
                </a:lnTo>
                <a:lnTo>
                  <a:pt x="244" y="242"/>
                </a:lnTo>
                <a:lnTo>
                  <a:pt x="199" y="170"/>
                </a:lnTo>
                <a:lnTo>
                  <a:pt x="181" y="13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6" name="Freeform 6"/>
          <p:cNvSpPr>
            <a:spLocks/>
          </p:cNvSpPr>
          <p:nvPr/>
        </p:nvSpPr>
        <p:spPr bwMode="auto">
          <a:xfrm>
            <a:off x="5016501" y="3789364"/>
            <a:ext cx="1376363" cy="1209675"/>
          </a:xfrm>
          <a:custGeom>
            <a:avLst/>
            <a:gdLst>
              <a:gd name="T0" fmla="*/ 120967559 w 867"/>
              <a:gd name="T1" fmla="*/ 0 h 762"/>
              <a:gd name="T2" fmla="*/ 2071569400 w 867"/>
              <a:gd name="T3" fmla="*/ 189012502 h 762"/>
              <a:gd name="T4" fmla="*/ 2147483647 w 867"/>
              <a:gd name="T5" fmla="*/ 430947573 h 762"/>
              <a:gd name="T6" fmla="*/ 2147483647 w 867"/>
              <a:gd name="T7" fmla="*/ 718245293 h 762"/>
              <a:gd name="T8" fmla="*/ 2147483647 w 867"/>
              <a:gd name="T9" fmla="*/ 990420692 h 762"/>
              <a:gd name="T10" fmla="*/ 2043848473 w 867"/>
              <a:gd name="T11" fmla="*/ 1247476547 h 762"/>
              <a:gd name="T12" fmla="*/ 1882558460 w 867"/>
              <a:gd name="T13" fmla="*/ 1542335528 h 762"/>
              <a:gd name="T14" fmla="*/ 1754029687 w 867"/>
              <a:gd name="T15" fmla="*/ 1738908049 h 762"/>
              <a:gd name="T16" fmla="*/ 1655743982 w 867"/>
              <a:gd name="T17" fmla="*/ 1844754578 h 762"/>
              <a:gd name="T18" fmla="*/ 536794317 w 867"/>
              <a:gd name="T19" fmla="*/ 1882557703 h 762"/>
              <a:gd name="T20" fmla="*/ 0 w 867"/>
              <a:gd name="T21" fmla="*/ 1920359241 h 762"/>
              <a:gd name="T22" fmla="*/ 30241890 w 867"/>
              <a:gd name="T23" fmla="*/ 1874996443 h 762"/>
              <a:gd name="T24" fmla="*/ 264617321 w 867"/>
              <a:gd name="T25" fmla="*/ 1595259586 h 762"/>
              <a:gd name="T26" fmla="*/ 370463892 w 867"/>
              <a:gd name="T27" fmla="*/ 1338203731 h 762"/>
              <a:gd name="T28" fmla="*/ 415826708 w 867"/>
              <a:gd name="T29" fmla="*/ 1164312211 h 762"/>
              <a:gd name="T30" fmla="*/ 430947746 w 867"/>
              <a:gd name="T31" fmla="*/ 914817616 h 762"/>
              <a:gd name="T32" fmla="*/ 430947746 w 867"/>
              <a:gd name="T33" fmla="*/ 740925899 h 762"/>
              <a:gd name="T34" fmla="*/ 370463892 w 867"/>
              <a:gd name="T35" fmla="*/ 529232841 h 762"/>
              <a:gd name="T36" fmla="*/ 287297935 w 867"/>
              <a:gd name="T37" fmla="*/ 309978425 h 762"/>
              <a:gd name="T38" fmla="*/ 120967559 w 867"/>
              <a:gd name="T39" fmla="*/ 0 h 7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67"/>
              <a:gd name="T61" fmla="*/ 0 h 762"/>
              <a:gd name="T62" fmla="*/ 867 w 867"/>
              <a:gd name="T63" fmla="*/ 762 h 76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67" h="762">
                <a:moveTo>
                  <a:pt x="48" y="0"/>
                </a:moveTo>
                <a:lnTo>
                  <a:pt x="822" y="75"/>
                </a:lnTo>
                <a:lnTo>
                  <a:pt x="864" y="171"/>
                </a:lnTo>
                <a:lnTo>
                  <a:pt x="867" y="285"/>
                </a:lnTo>
                <a:lnTo>
                  <a:pt x="855" y="393"/>
                </a:lnTo>
                <a:lnTo>
                  <a:pt x="811" y="495"/>
                </a:lnTo>
                <a:lnTo>
                  <a:pt x="747" y="612"/>
                </a:lnTo>
                <a:lnTo>
                  <a:pt x="696" y="690"/>
                </a:lnTo>
                <a:lnTo>
                  <a:pt x="657" y="732"/>
                </a:lnTo>
                <a:lnTo>
                  <a:pt x="213" y="747"/>
                </a:lnTo>
                <a:lnTo>
                  <a:pt x="0" y="762"/>
                </a:lnTo>
                <a:lnTo>
                  <a:pt x="12" y="744"/>
                </a:lnTo>
                <a:lnTo>
                  <a:pt x="105" y="633"/>
                </a:lnTo>
                <a:lnTo>
                  <a:pt x="147" y="531"/>
                </a:lnTo>
                <a:lnTo>
                  <a:pt x="165" y="462"/>
                </a:lnTo>
                <a:lnTo>
                  <a:pt x="171" y="363"/>
                </a:lnTo>
                <a:lnTo>
                  <a:pt x="171" y="294"/>
                </a:lnTo>
                <a:lnTo>
                  <a:pt x="147" y="210"/>
                </a:lnTo>
                <a:lnTo>
                  <a:pt x="114" y="123"/>
                </a:lnTo>
                <a:lnTo>
                  <a:pt x="4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6148388" y="4572000"/>
            <a:ext cx="1204912" cy="585788"/>
          </a:xfrm>
          <a:custGeom>
            <a:avLst/>
            <a:gdLst>
              <a:gd name="T0" fmla="*/ 0 w 759"/>
              <a:gd name="T1" fmla="*/ 0 h 369"/>
              <a:gd name="T2" fmla="*/ 211693068 w 759"/>
              <a:gd name="T3" fmla="*/ 15120952 h 369"/>
              <a:gd name="T4" fmla="*/ 1194553579 w 759"/>
              <a:gd name="T5" fmla="*/ 45362849 h 369"/>
              <a:gd name="T6" fmla="*/ 1625499187 w 759"/>
              <a:gd name="T7" fmla="*/ 75604752 h 369"/>
              <a:gd name="T8" fmla="*/ 1912797185 w 759"/>
              <a:gd name="T9" fmla="*/ 105846667 h 369"/>
              <a:gd name="T10" fmla="*/ 1806950700 w 759"/>
              <a:gd name="T11" fmla="*/ 491431718 h 369"/>
              <a:gd name="T12" fmla="*/ 1602818591 w 759"/>
              <a:gd name="T13" fmla="*/ 703124953 h 369"/>
              <a:gd name="T14" fmla="*/ 1360883769 w 759"/>
              <a:gd name="T15" fmla="*/ 846773340 h 369"/>
              <a:gd name="T16" fmla="*/ 1091226456 w 759"/>
              <a:gd name="T17" fmla="*/ 929939333 h 369"/>
              <a:gd name="T18" fmla="*/ 740925590 w 759"/>
              <a:gd name="T19" fmla="*/ 892136176 h 369"/>
              <a:gd name="T20" fmla="*/ 476308585 w 759"/>
              <a:gd name="T21" fmla="*/ 839213661 h 369"/>
              <a:gd name="T22" fmla="*/ 45362791 w 759"/>
              <a:gd name="T23" fmla="*/ 771168414 h 369"/>
              <a:gd name="T24" fmla="*/ 158768983 w 759"/>
              <a:gd name="T25" fmla="*/ 597278336 h 369"/>
              <a:gd name="T26" fmla="*/ 181451166 w 759"/>
              <a:gd name="T27" fmla="*/ 393144680 h 369"/>
              <a:gd name="T28" fmla="*/ 151209313 w 759"/>
              <a:gd name="T29" fmla="*/ 211693335 h 369"/>
              <a:gd name="T30" fmla="*/ 0 w 759"/>
              <a:gd name="T31" fmla="*/ 0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59"/>
              <a:gd name="T49" fmla="*/ 0 h 369"/>
              <a:gd name="T50" fmla="*/ 759 w 759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59" h="369">
                <a:moveTo>
                  <a:pt x="0" y="0"/>
                </a:moveTo>
                <a:lnTo>
                  <a:pt x="84" y="6"/>
                </a:lnTo>
                <a:lnTo>
                  <a:pt x="474" y="18"/>
                </a:lnTo>
                <a:lnTo>
                  <a:pt x="645" y="30"/>
                </a:lnTo>
                <a:lnTo>
                  <a:pt x="759" y="42"/>
                </a:lnTo>
                <a:lnTo>
                  <a:pt x="717" y="195"/>
                </a:lnTo>
                <a:lnTo>
                  <a:pt x="636" y="279"/>
                </a:lnTo>
                <a:lnTo>
                  <a:pt x="540" y="336"/>
                </a:lnTo>
                <a:lnTo>
                  <a:pt x="433" y="369"/>
                </a:lnTo>
                <a:lnTo>
                  <a:pt x="294" y="354"/>
                </a:lnTo>
                <a:lnTo>
                  <a:pt x="189" y="333"/>
                </a:lnTo>
                <a:lnTo>
                  <a:pt x="18" y="306"/>
                </a:lnTo>
                <a:lnTo>
                  <a:pt x="63" y="237"/>
                </a:lnTo>
                <a:lnTo>
                  <a:pt x="72" y="156"/>
                </a:lnTo>
                <a:lnTo>
                  <a:pt x="60" y="8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2514601" y="2997201"/>
            <a:ext cx="1349375" cy="1871663"/>
          </a:xfrm>
          <a:custGeom>
            <a:avLst/>
            <a:gdLst>
              <a:gd name="T0" fmla="*/ 83165951 w 850"/>
              <a:gd name="T1" fmla="*/ 0 h 1179"/>
              <a:gd name="T2" fmla="*/ 763608117 w 850"/>
              <a:gd name="T3" fmla="*/ 927417761 h 1179"/>
              <a:gd name="T4" fmla="*/ 2142132991 w 850"/>
              <a:gd name="T5" fmla="*/ 2147483647 h 1179"/>
              <a:gd name="T6" fmla="*/ 1874996505 w 850"/>
              <a:gd name="T7" fmla="*/ 2147483647 h 1179"/>
              <a:gd name="T8" fmla="*/ 1527214646 w 850"/>
              <a:gd name="T9" fmla="*/ 2147483647 h 1179"/>
              <a:gd name="T10" fmla="*/ 975301379 w 850"/>
              <a:gd name="T11" fmla="*/ 2147483647 h 1179"/>
              <a:gd name="T12" fmla="*/ 786288723 w 850"/>
              <a:gd name="T13" fmla="*/ 2147483647 h 1179"/>
              <a:gd name="T14" fmla="*/ 627518131 w 850"/>
              <a:gd name="T15" fmla="*/ 2147483647 h 1179"/>
              <a:gd name="T16" fmla="*/ 476310387 w 850"/>
              <a:gd name="T17" fmla="*/ 2147483647 h 1179"/>
              <a:gd name="T18" fmla="*/ 302418762 w 850"/>
              <a:gd name="T19" fmla="*/ 2147483647 h 1179"/>
              <a:gd name="T20" fmla="*/ 37801552 w 850"/>
              <a:gd name="T21" fmla="*/ 1154231790 h 1179"/>
              <a:gd name="T22" fmla="*/ 0 w 850"/>
              <a:gd name="T23" fmla="*/ 541834506 h 1179"/>
              <a:gd name="T24" fmla="*/ 83165951 w 850"/>
              <a:gd name="T25" fmla="*/ 0 h 11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50"/>
              <a:gd name="T40" fmla="*/ 0 h 1179"/>
              <a:gd name="T41" fmla="*/ 850 w 850"/>
              <a:gd name="T42" fmla="*/ 1179 h 11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50" h="1179">
                <a:moveTo>
                  <a:pt x="33" y="0"/>
                </a:moveTo>
                <a:lnTo>
                  <a:pt x="303" y="368"/>
                </a:lnTo>
                <a:lnTo>
                  <a:pt x="850" y="1179"/>
                </a:lnTo>
                <a:lnTo>
                  <a:pt x="744" y="1178"/>
                </a:lnTo>
                <a:lnTo>
                  <a:pt x="606" y="1127"/>
                </a:lnTo>
                <a:lnTo>
                  <a:pt x="387" y="1001"/>
                </a:lnTo>
                <a:lnTo>
                  <a:pt x="312" y="968"/>
                </a:lnTo>
                <a:lnTo>
                  <a:pt x="249" y="965"/>
                </a:lnTo>
                <a:lnTo>
                  <a:pt x="189" y="968"/>
                </a:lnTo>
                <a:lnTo>
                  <a:pt x="120" y="1001"/>
                </a:lnTo>
                <a:lnTo>
                  <a:pt x="15" y="458"/>
                </a:lnTo>
                <a:lnTo>
                  <a:pt x="0" y="215"/>
                </a:lnTo>
                <a:lnTo>
                  <a:pt x="33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>
            <a:off x="4219575" y="765175"/>
            <a:ext cx="1195388" cy="635000"/>
          </a:xfrm>
          <a:custGeom>
            <a:avLst/>
            <a:gdLst>
              <a:gd name="T0" fmla="*/ 7561266 w 753"/>
              <a:gd name="T1" fmla="*/ 113407840 h 400"/>
              <a:gd name="T2" fmla="*/ 317539817 w 753"/>
              <a:gd name="T3" fmla="*/ 156249689 h 400"/>
              <a:gd name="T4" fmla="*/ 1035785507 w 753"/>
              <a:gd name="T5" fmla="*/ 0 h 400"/>
              <a:gd name="T6" fmla="*/ 1270159266 w 753"/>
              <a:gd name="T7" fmla="*/ 10080625 h 400"/>
              <a:gd name="T8" fmla="*/ 1496973350 w 753"/>
              <a:gd name="T9" fmla="*/ 123488462 h 400"/>
              <a:gd name="T10" fmla="*/ 1791832850 w 753"/>
              <a:gd name="T11" fmla="*/ 350302505 h 400"/>
              <a:gd name="T12" fmla="*/ 1874997220 w 753"/>
              <a:gd name="T13" fmla="*/ 614918136 h 400"/>
              <a:gd name="T14" fmla="*/ 1716228155 w 753"/>
              <a:gd name="T15" fmla="*/ 456149134 h 400"/>
              <a:gd name="T16" fmla="*/ 1481852411 w 753"/>
              <a:gd name="T17" fmla="*/ 365423438 h 400"/>
              <a:gd name="T18" fmla="*/ 1262599591 w 753"/>
              <a:gd name="T19" fmla="*/ 342741245 h 400"/>
              <a:gd name="T20" fmla="*/ 1421368656 w 753"/>
              <a:gd name="T21" fmla="*/ 448587874 h 400"/>
              <a:gd name="T22" fmla="*/ 1572578045 w 753"/>
              <a:gd name="T23" fmla="*/ 509071606 h 400"/>
              <a:gd name="T24" fmla="*/ 1776711911 w 753"/>
              <a:gd name="T25" fmla="*/ 682963128 h 400"/>
              <a:gd name="T26" fmla="*/ 1897679422 w 753"/>
              <a:gd name="T27" fmla="*/ 1008062589 h 400"/>
              <a:gd name="T28" fmla="*/ 1648182739 w 753"/>
              <a:gd name="T29" fmla="*/ 826611196 h 400"/>
              <a:gd name="T30" fmla="*/ 1391126778 w 753"/>
              <a:gd name="T31" fmla="*/ 720764666 h 400"/>
              <a:gd name="T32" fmla="*/ 1315522083 w 753"/>
              <a:gd name="T33" fmla="*/ 713204993 h 400"/>
              <a:gd name="T34" fmla="*/ 1013103305 w 753"/>
              <a:gd name="T35" fmla="*/ 720764666 h 400"/>
              <a:gd name="T36" fmla="*/ 680442450 w 753"/>
              <a:gd name="T37" fmla="*/ 849293588 h 400"/>
              <a:gd name="T38" fmla="*/ 325101080 w 753"/>
              <a:gd name="T39" fmla="*/ 887095126 h 400"/>
              <a:gd name="T40" fmla="*/ 189012580 w 753"/>
              <a:gd name="T41" fmla="*/ 856853260 h 400"/>
              <a:gd name="T42" fmla="*/ 75604719 w 753"/>
              <a:gd name="T43" fmla="*/ 803930591 h 400"/>
              <a:gd name="T44" fmla="*/ 15120945 w 753"/>
              <a:gd name="T45" fmla="*/ 735885599 h 400"/>
              <a:gd name="T46" fmla="*/ 7561266 w 753"/>
              <a:gd name="T47" fmla="*/ 297378446 h 400"/>
              <a:gd name="T48" fmla="*/ 0 w 753"/>
              <a:gd name="T49" fmla="*/ 146169068 h 400"/>
              <a:gd name="T50" fmla="*/ 7561266 w 753"/>
              <a:gd name="T51" fmla="*/ 113407840 h 4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53"/>
              <a:gd name="T79" fmla="*/ 0 h 400"/>
              <a:gd name="T80" fmla="*/ 753 w 753"/>
              <a:gd name="T81" fmla="*/ 400 h 4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53" h="400">
                <a:moveTo>
                  <a:pt x="3" y="45"/>
                </a:moveTo>
                <a:lnTo>
                  <a:pt x="126" y="62"/>
                </a:lnTo>
                <a:lnTo>
                  <a:pt x="411" y="0"/>
                </a:lnTo>
                <a:lnTo>
                  <a:pt x="504" y="4"/>
                </a:lnTo>
                <a:lnTo>
                  <a:pt x="594" y="49"/>
                </a:lnTo>
                <a:lnTo>
                  <a:pt x="711" y="139"/>
                </a:lnTo>
                <a:lnTo>
                  <a:pt x="744" y="244"/>
                </a:lnTo>
                <a:lnTo>
                  <a:pt x="681" y="181"/>
                </a:lnTo>
                <a:lnTo>
                  <a:pt x="588" y="145"/>
                </a:lnTo>
                <a:lnTo>
                  <a:pt x="501" y="136"/>
                </a:lnTo>
                <a:lnTo>
                  <a:pt x="564" y="178"/>
                </a:lnTo>
                <a:lnTo>
                  <a:pt x="624" y="202"/>
                </a:lnTo>
                <a:lnTo>
                  <a:pt x="705" y="271"/>
                </a:lnTo>
                <a:lnTo>
                  <a:pt x="753" y="400"/>
                </a:lnTo>
                <a:lnTo>
                  <a:pt x="654" y="328"/>
                </a:lnTo>
                <a:lnTo>
                  <a:pt x="552" y="286"/>
                </a:lnTo>
                <a:lnTo>
                  <a:pt x="522" y="283"/>
                </a:lnTo>
                <a:lnTo>
                  <a:pt x="402" y="286"/>
                </a:lnTo>
                <a:lnTo>
                  <a:pt x="270" y="337"/>
                </a:lnTo>
                <a:lnTo>
                  <a:pt x="129" y="352"/>
                </a:lnTo>
                <a:lnTo>
                  <a:pt x="75" y="340"/>
                </a:lnTo>
                <a:lnTo>
                  <a:pt x="30" y="319"/>
                </a:lnTo>
                <a:lnTo>
                  <a:pt x="6" y="292"/>
                </a:lnTo>
                <a:lnTo>
                  <a:pt x="3" y="118"/>
                </a:lnTo>
                <a:lnTo>
                  <a:pt x="0" y="58"/>
                </a:lnTo>
                <a:lnTo>
                  <a:pt x="3" y="4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5772151" y="1238250"/>
            <a:ext cx="1057275" cy="566738"/>
          </a:xfrm>
          <a:custGeom>
            <a:avLst/>
            <a:gdLst>
              <a:gd name="T0" fmla="*/ 7559675 w 666"/>
              <a:gd name="T1" fmla="*/ 7561270 h 357"/>
              <a:gd name="T2" fmla="*/ 241935011 w 666"/>
              <a:gd name="T3" fmla="*/ 0 h 357"/>
              <a:gd name="T4" fmla="*/ 710684000 w 666"/>
              <a:gd name="T5" fmla="*/ 219254605 h 357"/>
              <a:gd name="T6" fmla="*/ 970259404 w 666"/>
              <a:gd name="T7" fmla="*/ 277217437 h 357"/>
              <a:gd name="T8" fmla="*/ 990420646 w 666"/>
              <a:gd name="T9" fmla="*/ 294859334 h 357"/>
              <a:gd name="T10" fmla="*/ 1678424241 w 666"/>
              <a:gd name="T11" fmla="*/ 98286965 h 357"/>
              <a:gd name="T12" fmla="*/ 1444050193 w 666"/>
              <a:gd name="T13" fmla="*/ 400705953 h 357"/>
              <a:gd name="T14" fmla="*/ 1194554021 w 666"/>
              <a:gd name="T15" fmla="*/ 582157400 h 357"/>
              <a:gd name="T16" fmla="*/ 1255037749 w 666"/>
              <a:gd name="T17" fmla="*/ 597278346 h 357"/>
              <a:gd name="T18" fmla="*/ 1633061048 w 666"/>
              <a:gd name="T19" fmla="*/ 491431726 h 357"/>
              <a:gd name="T20" fmla="*/ 1663302912 w 666"/>
              <a:gd name="T21" fmla="*/ 483870460 h 357"/>
              <a:gd name="T22" fmla="*/ 1512093593 w 666"/>
              <a:gd name="T23" fmla="*/ 695563699 h 357"/>
              <a:gd name="T24" fmla="*/ 1315521477 w 666"/>
              <a:gd name="T25" fmla="*/ 824092531 h 357"/>
              <a:gd name="T26" fmla="*/ 967740042 w 666"/>
              <a:gd name="T27" fmla="*/ 899697458 h 357"/>
              <a:gd name="T28" fmla="*/ 710684000 w 666"/>
              <a:gd name="T29" fmla="*/ 808971586 h 357"/>
              <a:gd name="T30" fmla="*/ 521671557 w 666"/>
              <a:gd name="T31" fmla="*/ 710684645 h 357"/>
              <a:gd name="T32" fmla="*/ 287297806 w 666"/>
              <a:gd name="T33" fmla="*/ 627520237 h 357"/>
              <a:gd name="T34" fmla="*/ 128527177 w 666"/>
              <a:gd name="T35" fmla="*/ 635079917 h 357"/>
              <a:gd name="T36" fmla="*/ 0 w 666"/>
              <a:gd name="T37" fmla="*/ 619958971 h 357"/>
              <a:gd name="T38" fmla="*/ 7559675 w 666"/>
              <a:gd name="T39" fmla="*/ 7561270 h 3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66"/>
              <a:gd name="T61" fmla="*/ 0 h 357"/>
              <a:gd name="T62" fmla="*/ 666 w 666"/>
              <a:gd name="T63" fmla="*/ 357 h 3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66" h="357">
                <a:moveTo>
                  <a:pt x="3" y="3"/>
                </a:moveTo>
                <a:lnTo>
                  <a:pt x="96" y="0"/>
                </a:lnTo>
                <a:lnTo>
                  <a:pt x="282" y="87"/>
                </a:lnTo>
                <a:lnTo>
                  <a:pt x="385" y="110"/>
                </a:lnTo>
                <a:lnTo>
                  <a:pt x="393" y="117"/>
                </a:lnTo>
                <a:lnTo>
                  <a:pt x="666" y="39"/>
                </a:lnTo>
                <a:lnTo>
                  <a:pt x="573" y="159"/>
                </a:lnTo>
                <a:lnTo>
                  <a:pt x="474" y="231"/>
                </a:lnTo>
                <a:lnTo>
                  <a:pt x="498" y="237"/>
                </a:lnTo>
                <a:lnTo>
                  <a:pt x="648" y="195"/>
                </a:lnTo>
                <a:lnTo>
                  <a:pt x="660" y="192"/>
                </a:lnTo>
                <a:lnTo>
                  <a:pt x="600" y="276"/>
                </a:lnTo>
                <a:lnTo>
                  <a:pt x="522" y="327"/>
                </a:lnTo>
                <a:lnTo>
                  <a:pt x="384" y="357"/>
                </a:lnTo>
                <a:lnTo>
                  <a:pt x="282" y="321"/>
                </a:lnTo>
                <a:lnTo>
                  <a:pt x="207" y="282"/>
                </a:lnTo>
                <a:lnTo>
                  <a:pt x="114" y="249"/>
                </a:lnTo>
                <a:lnTo>
                  <a:pt x="51" y="252"/>
                </a:lnTo>
                <a:lnTo>
                  <a:pt x="0" y="246"/>
                </a:lnTo>
                <a:lnTo>
                  <a:pt x="3" y="3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2500314" y="4519613"/>
            <a:ext cx="14287" cy="4762"/>
          </a:xfrm>
          <a:custGeom>
            <a:avLst/>
            <a:gdLst>
              <a:gd name="T0" fmla="*/ 22679815 w 9"/>
              <a:gd name="T1" fmla="*/ 0 h 3"/>
              <a:gd name="T2" fmla="*/ 0 w 9"/>
              <a:gd name="T3" fmla="*/ 7558882 h 3"/>
              <a:gd name="T4" fmla="*/ 22679815 w 9"/>
              <a:gd name="T5" fmla="*/ 0 h 3"/>
              <a:gd name="T6" fmla="*/ 0 60000 65536"/>
              <a:gd name="T7" fmla="*/ 0 60000 65536"/>
              <a:gd name="T8" fmla="*/ 0 60000 65536"/>
              <a:gd name="T9" fmla="*/ 0 w 9"/>
              <a:gd name="T10" fmla="*/ 0 h 3"/>
              <a:gd name="T11" fmla="*/ 9 w 9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">
                <a:moveTo>
                  <a:pt x="9" y="0"/>
                </a:moveTo>
                <a:cubicBezTo>
                  <a:pt x="6" y="1"/>
                  <a:pt x="0" y="3"/>
                  <a:pt x="0" y="3"/>
                </a:cubicBezTo>
                <a:cubicBezTo>
                  <a:pt x="0" y="3"/>
                  <a:pt x="6" y="1"/>
                  <a:pt x="9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2495551" y="4508501"/>
            <a:ext cx="1152525" cy="868363"/>
          </a:xfrm>
          <a:custGeom>
            <a:avLst/>
            <a:gdLst>
              <a:gd name="T0" fmla="*/ 0 w 726"/>
              <a:gd name="T1" fmla="*/ 0 h 547"/>
              <a:gd name="T2" fmla="*/ 884575737 w 726"/>
              <a:gd name="T3" fmla="*/ 350302657 h 547"/>
              <a:gd name="T4" fmla="*/ 1713706467 w 726"/>
              <a:gd name="T5" fmla="*/ 572076535 h 547"/>
              <a:gd name="T6" fmla="*/ 1829633616 w 726"/>
              <a:gd name="T7" fmla="*/ 1373486525 h 547"/>
              <a:gd name="T8" fmla="*/ 1557456436 w 726"/>
              <a:gd name="T9" fmla="*/ 1378526838 h 547"/>
              <a:gd name="T10" fmla="*/ 1345763382 w 726"/>
              <a:gd name="T11" fmla="*/ 1348284959 h 547"/>
              <a:gd name="T12" fmla="*/ 899696669 w 726"/>
              <a:gd name="T13" fmla="*/ 1287801201 h 547"/>
              <a:gd name="T14" fmla="*/ 536792505 w 726"/>
              <a:gd name="T15" fmla="*/ 1166833685 h 547"/>
              <a:gd name="T16" fmla="*/ 234373758 w 726"/>
              <a:gd name="T17" fmla="*/ 1023183967 h 547"/>
              <a:gd name="T18" fmla="*/ 196572171 w 726"/>
              <a:gd name="T19" fmla="*/ 932458330 h 547"/>
              <a:gd name="T20" fmla="*/ 136088441 w 726"/>
              <a:gd name="T21" fmla="*/ 713205303 h 547"/>
              <a:gd name="T22" fmla="*/ 0 w 726"/>
              <a:gd name="T23" fmla="*/ 0 h 54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26"/>
              <a:gd name="T37" fmla="*/ 0 h 547"/>
              <a:gd name="T38" fmla="*/ 726 w 726"/>
              <a:gd name="T39" fmla="*/ 547 h 54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26" h="547">
                <a:moveTo>
                  <a:pt x="0" y="0"/>
                </a:moveTo>
                <a:lnTo>
                  <a:pt x="351" y="139"/>
                </a:lnTo>
                <a:lnTo>
                  <a:pt x="680" y="227"/>
                </a:lnTo>
                <a:lnTo>
                  <a:pt x="726" y="545"/>
                </a:lnTo>
                <a:lnTo>
                  <a:pt x="618" y="547"/>
                </a:lnTo>
                <a:lnTo>
                  <a:pt x="534" y="535"/>
                </a:lnTo>
                <a:lnTo>
                  <a:pt x="357" y="511"/>
                </a:lnTo>
                <a:lnTo>
                  <a:pt x="213" y="463"/>
                </a:lnTo>
                <a:lnTo>
                  <a:pt x="93" y="406"/>
                </a:lnTo>
                <a:lnTo>
                  <a:pt x="78" y="370"/>
                </a:lnTo>
                <a:lnTo>
                  <a:pt x="54" y="283"/>
                </a:lnTo>
                <a:lnTo>
                  <a:pt x="0" y="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2640013" y="4797425"/>
            <a:ext cx="215900" cy="2873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3000375" y="4868864"/>
            <a:ext cx="215900" cy="28733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Freeform 16"/>
          <p:cNvSpPr>
            <a:spLocks/>
          </p:cNvSpPr>
          <p:nvPr/>
        </p:nvSpPr>
        <p:spPr bwMode="auto">
          <a:xfrm>
            <a:off x="3614739" y="5057775"/>
            <a:ext cx="2528887" cy="285750"/>
          </a:xfrm>
          <a:custGeom>
            <a:avLst/>
            <a:gdLst>
              <a:gd name="T0" fmla="*/ 0 w 1593"/>
              <a:gd name="T1" fmla="*/ 151209373 h 180"/>
              <a:gd name="T2" fmla="*/ 302418697 w 1593"/>
              <a:gd name="T3" fmla="*/ 189012498 h 180"/>
              <a:gd name="T4" fmla="*/ 756046692 w 1593"/>
              <a:gd name="T5" fmla="*/ 211693152 h 180"/>
              <a:gd name="T6" fmla="*/ 1897676699 w 1593"/>
              <a:gd name="T7" fmla="*/ 219254412 h 180"/>
              <a:gd name="T8" fmla="*/ 2147483647 w 1593"/>
              <a:gd name="T9" fmla="*/ 211693152 h 180"/>
              <a:gd name="T10" fmla="*/ 2147483647 w 1593"/>
              <a:gd name="T11" fmla="*/ 158769046 h 180"/>
              <a:gd name="T12" fmla="*/ 2147483647 w 1593"/>
              <a:gd name="T13" fmla="*/ 136088441 h 180"/>
              <a:gd name="T14" fmla="*/ 2147483647 w 1593"/>
              <a:gd name="T15" fmla="*/ 0 h 180"/>
              <a:gd name="T16" fmla="*/ 2147483647 w 1593"/>
              <a:gd name="T17" fmla="*/ 204133430 h 180"/>
              <a:gd name="T18" fmla="*/ 2147483647 w 1593"/>
              <a:gd name="T19" fmla="*/ 249494690 h 180"/>
              <a:gd name="T20" fmla="*/ 2147483647 w 1593"/>
              <a:gd name="T21" fmla="*/ 362902476 h 180"/>
              <a:gd name="T22" fmla="*/ 2147483647 w 1593"/>
              <a:gd name="T23" fmla="*/ 423386305 h 180"/>
              <a:gd name="T24" fmla="*/ 2147483647 w 1593"/>
              <a:gd name="T25" fmla="*/ 438507237 h 180"/>
              <a:gd name="T26" fmla="*/ 1663302683 w 1593"/>
              <a:gd name="T27" fmla="*/ 453628170 h 180"/>
              <a:gd name="T28" fmla="*/ 808969153 w 1593"/>
              <a:gd name="T29" fmla="*/ 446068497 h 180"/>
              <a:gd name="T30" fmla="*/ 30241872 w 1593"/>
              <a:gd name="T31" fmla="*/ 385584668 h 180"/>
              <a:gd name="T32" fmla="*/ 0 w 1593"/>
              <a:gd name="T33" fmla="*/ 151209373 h 1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93"/>
              <a:gd name="T52" fmla="*/ 0 h 180"/>
              <a:gd name="T53" fmla="*/ 1593 w 1593"/>
              <a:gd name="T54" fmla="*/ 180 h 1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93" h="180">
                <a:moveTo>
                  <a:pt x="0" y="60"/>
                </a:moveTo>
                <a:lnTo>
                  <a:pt x="120" y="75"/>
                </a:lnTo>
                <a:lnTo>
                  <a:pt x="300" y="84"/>
                </a:lnTo>
                <a:lnTo>
                  <a:pt x="753" y="87"/>
                </a:lnTo>
                <a:lnTo>
                  <a:pt x="933" y="84"/>
                </a:lnTo>
                <a:lnTo>
                  <a:pt x="1116" y="63"/>
                </a:lnTo>
                <a:lnTo>
                  <a:pt x="1227" y="54"/>
                </a:lnTo>
                <a:lnTo>
                  <a:pt x="1593" y="0"/>
                </a:lnTo>
                <a:lnTo>
                  <a:pt x="1539" y="81"/>
                </a:lnTo>
                <a:lnTo>
                  <a:pt x="1437" y="99"/>
                </a:lnTo>
                <a:lnTo>
                  <a:pt x="1197" y="144"/>
                </a:lnTo>
                <a:lnTo>
                  <a:pt x="990" y="168"/>
                </a:lnTo>
                <a:lnTo>
                  <a:pt x="885" y="174"/>
                </a:lnTo>
                <a:lnTo>
                  <a:pt x="660" y="180"/>
                </a:lnTo>
                <a:lnTo>
                  <a:pt x="321" y="177"/>
                </a:lnTo>
                <a:lnTo>
                  <a:pt x="12" y="153"/>
                </a:lnTo>
                <a:lnTo>
                  <a:pt x="0" y="6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6" name="Freeform 17"/>
          <p:cNvSpPr>
            <a:spLocks/>
          </p:cNvSpPr>
          <p:nvPr/>
        </p:nvSpPr>
        <p:spPr bwMode="auto">
          <a:xfrm>
            <a:off x="2640014" y="5157788"/>
            <a:ext cx="3417887" cy="519112"/>
          </a:xfrm>
          <a:custGeom>
            <a:avLst/>
            <a:gdLst>
              <a:gd name="T0" fmla="*/ 0 w 2153"/>
              <a:gd name="T1" fmla="*/ 0 h 327"/>
              <a:gd name="T2" fmla="*/ 1600297862 w 2153"/>
              <a:gd name="T3" fmla="*/ 325099027 h 327"/>
              <a:gd name="T4" fmla="*/ 1600297862 w 2153"/>
              <a:gd name="T5" fmla="*/ 226813859 h 327"/>
              <a:gd name="T6" fmla="*/ 2016124584 w 2153"/>
              <a:gd name="T7" fmla="*/ 272176610 h 327"/>
              <a:gd name="T8" fmla="*/ 2147483647 w 2153"/>
              <a:gd name="T9" fmla="*/ 294857193 h 327"/>
              <a:gd name="T10" fmla="*/ 2147483647 w 2153"/>
              <a:gd name="T11" fmla="*/ 309978110 h 327"/>
              <a:gd name="T12" fmla="*/ 2147483647 w 2153"/>
              <a:gd name="T13" fmla="*/ 302418445 h 327"/>
              <a:gd name="T14" fmla="*/ 2147483647 w 2153"/>
              <a:gd name="T15" fmla="*/ 272176610 h 327"/>
              <a:gd name="T16" fmla="*/ 2147483647 w 2153"/>
              <a:gd name="T17" fmla="*/ 234373523 h 327"/>
              <a:gd name="T18" fmla="*/ 2147483647 w 2153"/>
              <a:gd name="T19" fmla="*/ 158768887 h 327"/>
              <a:gd name="T20" fmla="*/ 2147483647 w 2153"/>
              <a:gd name="T21" fmla="*/ 52922442 h 327"/>
              <a:gd name="T22" fmla="*/ 2147483647 w 2153"/>
              <a:gd name="T23" fmla="*/ 506550134 h 327"/>
              <a:gd name="T24" fmla="*/ 2147483647 w 2153"/>
              <a:gd name="T25" fmla="*/ 604836890 h 327"/>
              <a:gd name="T26" fmla="*/ 2147483647 w 2153"/>
              <a:gd name="T27" fmla="*/ 680441477 h 327"/>
              <a:gd name="T28" fmla="*/ 2147483647 w 2153"/>
              <a:gd name="T29" fmla="*/ 793847562 h 327"/>
              <a:gd name="T30" fmla="*/ 2147483647 w 2153"/>
              <a:gd name="T31" fmla="*/ 824089397 h 327"/>
              <a:gd name="T32" fmla="*/ 2147483647 w 2153"/>
              <a:gd name="T33" fmla="*/ 801408815 h 327"/>
              <a:gd name="T34" fmla="*/ 1834673443 w 2153"/>
              <a:gd name="T35" fmla="*/ 740925146 h 327"/>
              <a:gd name="T36" fmla="*/ 1086186295 w 2153"/>
              <a:gd name="T37" fmla="*/ 635078725 h 327"/>
              <a:gd name="T38" fmla="*/ 859372369 w 2153"/>
              <a:gd name="T39" fmla="*/ 604836890 h 327"/>
              <a:gd name="T40" fmla="*/ 194051171 w 2153"/>
              <a:gd name="T41" fmla="*/ 461187382 h 327"/>
              <a:gd name="T42" fmla="*/ 103325575 w 2153"/>
              <a:gd name="T43" fmla="*/ 302418445 h 327"/>
              <a:gd name="T44" fmla="*/ 0 w 2153"/>
              <a:gd name="T45" fmla="*/ 0 h 32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53"/>
              <a:gd name="T70" fmla="*/ 0 h 327"/>
              <a:gd name="T71" fmla="*/ 2153 w 2153"/>
              <a:gd name="T72" fmla="*/ 327 h 32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53" h="327">
                <a:moveTo>
                  <a:pt x="0" y="0"/>
                </a:moveTo>
                <a:lnTo>
                  <a:pt x="635" y="129"/>
                </a:lnTo>
                <a:lnTo>
                  <a:pt x="635" y="90"/>
                </a:lnTo>
                <a:lnTo>
                  <a:pt x="800" y="108"/>
                </a:lnTo>
                <a:lnTo>
                  <a:pt x="989" y="117"/>
                </a:lnTo>
                <a:lnTo>
                  <a:pt x="1199" y="123"/>
                </a:lnTo>
                <a:lnTo>
                  <a:pt x="1385" y="120"/>
                </a:lnTo>
                <a:lnTo>
                  <a:pt x="1535" y="108"/>
                </a:lnTo>
                <a:lnTo>
                  <a:pt x="1724" y="93"/>
                </a:lnTo>
                <a:lnTo>
                  <a:pt x="1940" y="63"/>
                </a:lnTo>
                <a:lnTo>
                  <a:pt x="2153" y="21"/>
                </a:lnTo>
                <a:lnTo>
                  <a:pt x="2087" y="201"/>
                </a:lnTo>
                <a:lnTo>
                  <a:pt x="1970" y="240"/>
                </a:lnTo>
                <a:lnTo>
                  <a:pt x="1859" y="270"/>
                </a:lnTo>
                <a:lnTo>
                  <a:pt x="1586" y="315"/>
                </a:lnTo>
                <a:lnTo>
                  <a:pt x="1313" y="327"/>
                </a:lnTo>
                <a:lnTo>
                  <a:pt x="1049" y="318"/>
                </a:lnTo>
                <a:lnTo>
                  <a:pt x="728" y="294"/>
                </a:lnTo>
                <a:lnTo>
                  <a:pt x="431" y="252"/>
                </a:lnTo>
                <a:lnTo>
                  <a:pt x="341" y="240"/>
                </a:lnTo>
                <a:lnTo>
                  <a:pt x="77" y="183"/>
                </a:lnTo>
                <a:lnTo>
                  <a:pt x="41" y="120"/>
                </a:lnTo>
                <a:lnTo>
                  <a:pt x="0" y="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8" name="Text Box 21"/>
          <p:cNvSpPr txBox="1">
            <a:spLocks noChangeArrowheads="1"/>
          </p:cNvSpPr>
          <p:nvPr/>
        </p:nvSpPr>
        <p:spPr bwMode="auto">
          <a:xfrm>
            <a:off x="4564063" y="712788"/>
            <a:ext cx="1841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1" name="Text Box 24"/>
          <p:cNvSpPr txBox="1">
            <a:spLocks noChangeArrowheads="1"/>
          </p:cNvSpPr>
          <p:nvPr/>
        </p:nvSpPr>
        <p:spPr bwMode="auto">
          <a:xfrm>
            <a:off x="7464425" y="2420938"/>
            <a:ext cx="135767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6" name="Text Box 29"/>
          <p:cNvSpPr txBox="1">
            <a:spLocks noChangeArrowheads="1"/>
          </p:cNvSpPr>
          <p:nvPr/>
        </p:nvSpPr>
        <p:spPr bwMode="auto">
          <a:xfrm>
            <a:off x="8832850" y="3716338"/>
            <a:ext cx="14414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94" name="Text Box 34"/>
          <p:cNvSpPr txBox="1">
            <a:spLocks noChangeArrowheads="1"/>
          </p:cNvSpPr>
          <p:nvPr/>
        </p:nvSpPr>
        <p:spPr bwMode="auto">
          <a:xfrm>
            <a:off x="1166778" y="1571612"/>
            <a:ext cx="14414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92" name="Text Box 35"/>
          <p:cNvSpPr txBox="1">
            <a:spLocks noChangeArrowheads="1"/>
          </p:cNvSpPr>
          <p:nvPr/>
        </p:nvSpPr>
        <p:spPr bwMode="auto">
          <a:xfrm>
            <a:off x="8759825" y="1196976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17474">
            <a:off x="7571582" y="513557"/>
            <a:ext cx="14033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5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10842" y="4929198"/>
            <a:ext cx="1214446" cy="630252"/>
          </a:xfrm>
          <a:prstGeom prst="notchedRightArrow">
            <a:avLst>
              <a:gd name="adj1" fmla="val 50000"/>
              <a:gd name="adj2" fmla="val 62363"/>
            </a:avLst>
          </a:pr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-904924" y="64291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6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C -0.00434 0.03172 -0.01197 0.03611 -0.02777 0.06111 C -0.05208 0.09931 -0.07847 0.12963 -0.10972 0.15741 C -0.13298 0.17801 -0.15503 0.20093 -0.17916 0.22037 C -0.18316 0.22361 -0.18628 0.22824 -0.19027 0.23148 C -0.19322 0.2338 -0.19704 0.23449 -0.2 0.23704 C -0.21441 0.24954 -0.21909 0.26181 -0.2375 0.26482 C -0.24895 0.28635 -0.23871 0.27153 -0.25277 0.28334 C -0.26215 0.29121 -0.27048 0.30209 -0.27916 0.31111 C -0.28975 0.32199 -0.30381 0.33102 -0.31388 0.3426 C -0.31666 0.34584 -0.31822 0.35047 -0.32083 0.35371 C -0.33281 0.36829 -0.34704 0.37709 -0.36111 0.38704 C -0.36979 0.39306 -0.37673 0.40255 -0.38611 0.40556 C -0.39479 0.42084 -0.40902 0.42361 -0.42083 0.43334 C -0.4302 0.44121 -0.44826 0.45949 -0.46111 0.46297 C -0.46927 0.46505 -0.47673 0.46505 -0.48472 0.46852 C -0.49218 0.48357 -0.50156 0.50093 -0.51527 0.50556 C -0.51875 0.51019 -0.52152 0.51574 -0.525 0.52037 C -0.52656 0.52246 -0.52899 0.52385 -0.53055 0.52593 C -0.53593 0.5331 -0.53489 0.54213 -0.54166 0.54815 C -0.54253 0.55 -0.54305 0.55232 -0.54444 0.55371 C -0.54566 0.55486 -0.54756 0.55417 -0.54861 0.55556 C -0.54965 0.55695 -0.54913 0.55949 -0.55 0.56111 C -0.55295 0.56713 -0.55399 0.56667 -0.55833 0.56852 C -0.56145 0.58519 -0.56232 0.57848 -0.55972 0.58889 C -0.54913 0.5794 -0.55156 0.5838 -0.54861 0.56852 C -0.55052 0.55533 -0.55486 0.55139 -0.5625 0.54445 C -0.56996 0.54769 -0.57048 0.55556 -0.57222 0.56482 C -0.56788 0.58773 -0.57256 0.57361 -0.53472 0.56852 C -0.51979 0.56644 -0.50555 0.5463 -0.49305 0.53704 C -0.46631 0.51736 -0.43854 0.49792 -0.41388 0.47408 C -0.40295 0.46343 -0.41024 0.46945 -0.39861 0.45556 C -0.39027 0.44584 -0.38072 0.43727 -0.37222 0.42778 C -0.36979 0.42523 -0.36631 0.42477 -0.36388 0.42223 C -0.36128 0.41968 -0.35954 0.41574 -0.35694 0.41297 C -0.33107 0.38542 -0.36545 0.42477 -0.34444 0.40371 C -0.32916 0.38843 -0.31631 0.36806 -0.30277 0.35 C -0.29739 0.34283 -0.29375 0.33218 -0.28888 0.32408 C -0.28663 0.30903 -0.28941 0.31968 -0.28194 0.30556 C -0.26475 0.27292 -0.26076 0.27385 -0.23611 0.25741 C -0.21076 0.24051 -0.23194 0.25324 -0.21388 0.23704 C -0.20989 0.23357 -0.20538 0.23148 -0.20138 0.22778 C -0.1901 0.21736 -0.17986 0.20463 -0.16944 0.1926 C -0.15816 0.1794 -0.14496 0.16852 -0.13333 0.15556 C -0.12569 0.14699 -0.11805 0.13519 -0.10972 0.12778 C -0.10625 0.12477 -0.10191 0.12361 -0.09861 0.12037 C -0.09079 0.11273 -0.08489 0.10093 -0.07777 0.0926 C -0.07239 0.08658 -0.06545 0.08172 -0.05972 0.07593 C -0.04513 0.06135 -0.06458 0.07894 -0.05277 0.06482 C -0.04513 0.05579 -0.03593 0.04838 -0.02777 0.04074 C -0.02309 0.03635 -0.02152 0.0301 -0.01666 0.02593 C -0.01475 0.01598 -0.01284 0.01551 -0.00555 0.01297 C 0.00157 0.00602 -3.61111E-6 0.01042 -3.61111E-6 -3.7037E-6 Z " pathEditMode="relative" ptsTypes="fffffffffffffffffffffffffffffffffffffffffffffffffffff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9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6"/>
                  </p:tgtEl>
                </p:cond>
              </p:nextCondLst>
            </p:seq>
          </p:childTnLst>
        </p:cTn>
      </p:par>
    </p:tnLst>
    <p:bldLst>
      <p:bldP spid="66574" grpId="0" animBg="1"/>
      <p:bldP spid="15381" grpId="0"/>
      <p:bldP spid="15386" grpId="0"/>
      <p:bldP spid="15392" grpId="0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орабль без раскраск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9288" y="692150"/>
            <a:ext cx="55165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Freeform 3"/>
          <p:cNvSpPr>
            <a:spLocks/>
          </p:cNvSpPr>
          <p:nvPr/>
        </p:nvSpPr>
        <p:spPr bwMode="auto">
          <a:xfrm>
            <a:off x="3359150" y="1916113"/>
            <a:ext cx="1898650" cy="1820862"/>
          </a:xfrm>
          <a:custGeom>
            <a:avLst/>
            <a:gdLst>
              <a:gd name="T0" fmla="*/ 0 w 1196"/>
              <a:gd name="T1" fmla="*/ 0 h 1147"/>
              <a:gd name="T2" fmla="*/ 190500 w 1196"/>
              <a:gd name="T3" fmla="*/ 76200 h 1147"/>
              <a:gd name="T4" fmla="*/ 322262 w 1196"/>
              <a:gd name="T5" fmla="*/ 69850 h 1147"/>
              <a:gd name="T6" fmla="*/ 465138 w 1196"/>
              <a:gd name="T7" fmla="*/ 79375 h 1147"/>
              <a:gd name="T8" fmla="*/ 517525 w 1196"/>
              <a:gd name="T9" fmla="*/ 93662 h 1147"/>
              <a:gd name="T10" fmla="*/ 588962 w 1196"/>
              <a:gd name="T11" fmla="*/ 98425 h 1147"/>
              <a:gd name="T12" fmla="*/ 669925 w 1196"/>
              <a:gd name="T13" fmla="*/ 127000 h 1147"/>
              <a:gd name="T14" fmla="*/ 635000 w 1196"/>
              <a:gd name="T15" fmla="*/ 114300 h 1147"/>
              <a:gd name="T16" fmla="*/ 1519237 w 1196"/>
              <a:gd name="T17" fmla="*/ 236537 h 1147"/>
              <a:gd name="T18" fmla="*/ 1636713 w 1196"/>
              <a:gd name="T19" fmla="*/ 388937 h 1147"/>
              <a:gd name="T20" fmla="*/ 1736725 w 1196"/>
              <a:gd name="T21" fmla="*/ 565150 h 1147"/>
              <a:gd name="T22" fmla="*/ 1784350 w 1196"/>
              <a:gd name="T23" fmla="*/ 703262 h 1147"/>
              <a:gd name="T24" fmla="*/ 1841500 w 1196"/>
              <a:gd name="T25" fmla="*/ 889000 h 1147"/>
              <a:gd name="T26" fmla="*/ 1865313 w 1196"/>
              <a:gd name="T27" fmla="*/ 1003300 h 1147"/>
              <a:gd name="T28" fmla="*/ 1879600 w 1196"/>
              <a:gd name="T29" fmla="*/ 1104900 h 1147"/>
              <a:gd name="T30" fmla="*/ 1898650 w 1196"/>
              <a:gd name="T31" fmla="*/ 1260475 h 1147"/>
              <a:gd name="T32" fmla="*/ 1865313 w 1196"/>
              <a:gd name="T33" fmla="*/ 1436687 h 1147"/>
              <a:gd name="T34" fmla="*/ 1784350 w 1196"/>
              <a:gd name="T35" fmla="*/ 1684337 h 1147"/>
              <a:gd name="T36" fmla="*/ 1663700 w 1196"/>
              <a:gd name="T37" fmla="*/ 1820862 h 1147"/>
              <a:gd name="T38" fmla="*/ 1524000 w 1196"/>
              <a:gd name="T39" fmla="*/ 1651000 h 1147"/>
              <a:gd name="T40" fmla="*/ 1412875 w 1196"/>
              <a:gd name="T41" fmla="*/ 1579562 h 1147"/>
              <a:gd name="T42" fmla="*/ 1312862 w 1196"/>
              <a:gd name="T43" fmla="*/ 1527174 h 1147"/>
              <a:gd name="T44" fmla="*/ 1206500 w 1196"/>
              <a:gd name="T45" fmla="*/ 1498599 h 1147"/>
              <a:gd name="T46" fmla="*/ 977900 w 1196"/>
              <a:gd name="T47" fmla="*/ 1473199 h 1147"/>
              <a:gd name="T48" fmla="*/ 571500 w 1196"/>
              <a:gd name="T49" fmla="*/ 1562099 h 1147"/>
              <a:gd name="T50" fmla="*/ 79375 w 1196"/>
              <a:gd name="T51" fmla="*/ 1747837 h 1147"/>
              <a:gd name="T52" fmla="*/ 274637 w 1196"/>
              <a:gd name="T53" fmla="*/ 1531937 h 1147"/>
              <a:gd name="T54" fmla="*/ 431800 w 1196"/>
              <a:gd name="T55" fmla="*/ 1250950 h 1147"/>
              <a:gd name="T56" fmla="*/ 511175 w 1196"/>
              <a:gd name="T57" fmla="*/ 884237 h 1147"/>
              <a:gd name="T58" fmla="*/ 520700 w 1196"/>
              <a:gd name="T59" fmla="*/ 685800 h 1147"/>
              <a:gd name="T60" fmla="*/ 457200 w 1196"/>
              <a:gd name="T61" fmla="*/ 444500 h 1147"/>
              <a:gd name="T62" fmla="*/ 295275 w 1196"/>
              <a:gd name="T63" fmla="*/ 92075 h 1147"/>
              <a:gd name="T64" fmla="*/ 0 w 1196"/>
              <a:gd name="T65" fmla="*/ 0 h 11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96"/>
              <a:gd name="T100" fmla="*/ 0 h 1147"/>
              <a:gd name="T101" fmla="*/ 1196 w 1196"/>
              <a:gd name="T102" fmla="*/ 1147 h 11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96" h="1147">
                <a:moveTo>
                  <a:pt x="0" y="0"/>
                </a:moveTo>
                <a:cubicBezTo>
                  <a:pt x="41" y="14"/>
                  <a:pt x="79" y="36"/>
                  <a:pt x="120" y="48"/>
                </a:cubicBezTo>
                <a:cubicBezTo>
                  <a:pt x="159" y="58"/>
                  <a:pt x="178" y="41"/>
                  <a:pt x="203" y="44"/>
                </a:cubicBezTo>
                <a:cubicBezTo>
                  <a:pt x="232" y="44"/>
                  <a:pt x="273" y="48"/>
                  <a:pt x="293" y="50"/>
                </a:cubicBezTo>
                <a:cubicBezTo>
                  <a:pt x="326" y="55"/>
                  <a:pt x="315" y="55"/>
                  <a:pt x="326" y="59"/>
                </a:cubicBezTo>
                <a:cubicBezTo>
                  <a:pt x="339" y="61"/>
                  <a:pt x="355" y="59"/>
                  <a:pt x="371" y="62"/>
                </a:cubicBezTo>
                <a:cubicBezTo>
                  <a:pt x="384" y="66"/>
                  <a:pt x="417" y="78"/>
                  <a:pt x="422" y="80"/>
                </a:cubicBezTo>
                <a:cubicBezTo>
                  <a:pt x="427" y="82"/>
                  <a:pt x="311" y="61"/>
                  <a:pt x="400" y="72"/>
                </a:cubicBezTo>
                <a:lnTo>
                  <a:pt x="957" y="149"/>
                </a:lnTo>
                <a:lnTo>
                  <a:pt x="1031" y="245"/>
                </a:lnTo>
                <a:lnTo>
                  <a:pt x="1094" y="356"/>
                </a:lnTo>
                <a:lnTo>
                  <a:pt x="1124" y="443"/>
                </a:lnTo>
                <a:lnTo>
                  <a:pt x="1160" y="560"/>
                </a:lnTo>
                <a:lnTo>
                  <a:pt x="1175" y="632"/>
                </a:lnTo>
                <a:lnTo>
                  <a:pt x="1184" y="696"/>
                </a:lnTo>
                <a:lnTo>
                  <a:pt x="1196" y="794"/>
                </a:lnTo>
                <a:lnTo>
                  <a:pt x="1175" y="905"/>
                </a:lnTo>
                <a:lnTo>
                  <a:pt x="1124" y="1061"/>
                </a:lnTo>
                <a:lnTo>
                  <a:pt x="1048" y="1147"/>
                </a:lnTo>
                <a:lnTo>
                  <a:pt x="960" y="1040"/>
                </a:lnTo>
                <a:lnTo>
                  <a:pt x="890" y="995"/>
                </a:lnTo>
                <a:lnTo>
                  <a:pt x="827" y="962"/>
                </a:lnTo>
                <a:lnTo>
                  <a:pt x="760" y="944"/>
                </a:lnTo>
                <a:lnTo>
                  <a:pt x="616" y="928"/>
                </a:lnTo>
                <a:lnTo>
                  <a:pt x="360" y="984"/>
                </a:lnTo>
                <a:lnTo>
                  <a:pt x="50" y="1101"/>
                </a:lnTo>
                <a:lnTo>
                  <a:pt x="173" y="965"/>
                </a:lnTo>
                <a:lnTo>
                  <a:pt x="272" y="788"/>
                </a:lnTo>
                <a:lnTo>
                  <a:pt x="322" y="557"/>
                </a:lnTo>
                <a:lnTo>
                  <a:pt x="328" y="432"/>
                </a:lnTo>
                <a:lnTo>
                  <a:pt x="288" y="280"/>
                </a:lnTo>
                <a:lnTo>
                  <a:pt x="186" y="5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5159376" y="2205039"/>
            <a:ext cx="1446213" cy="1728787"/>
          </a:xfrm>
          <a:custGeom>
            <a:avLst/>
            <a:gdLst>
              <a:gd name="T0" fmla="*/ 73025 w 911"/>
              <a:gd name="T1" fmla="*/ 0 h 1089"/>
              <a:gd name="T2" fmla="*/ 1250950 w 911"/>
              <a:gd name="T3" fmla="*/ 180975 h 1089"/>
              <a:gd name="T4" fmla="*/ 1403350 w 911"/>
              <a:gd name="T5" fmla="*/ 547687 h 1089"/>
              <a:gd name="T6" fmla="*/ 1427163 w 911"/>
              <a:gd name="T7" fmla="*/ 638175 h 1089"/>
              <a:gd name="T8" fmla="*/ 1446213 w 911"/>
              <a:gd name="T9" fmla="*/ 766762 h 1089"/>
              <a:gd name="T10" fmla="*/ 1441450 w 911"/>
              <a:gd name="T11" fmla="*/ 936625 h 1089"/>
              <a:gd name="T12" fmla="*/ 1436688 w 911"/>
              <a:gd name="T13" fmla="*/ 1143000 h 1089"/>
              <a:gd name="T14" fmla="*/ 1417638 w 911"/>
              <a:gd name="T15" fmla="*/ 1271587 h 1089"/>
              <a:gd name="T16" fmla="*/ 1393825 w 911"/>
              <a:gd name="T17" fmla="*/ 1333499 h 1089"/>
              <a:gd name="T18" fmla="*/ 1308100 w 911"/>
              <a:gd name="T19" fmla="*/ 1476374 h 1089"/>
              <a:gd name="T20" fmla="*/ 1152525 w 911"/>
              <a:gd name="T21" fmla="*/ 1728787 h 1089"/>
              <a:gd name="T22" fmla="*/ 1127125 w 911"/>
              <a:gd name="T23" fmla="*/ 1624012 h 1089"/>
              <a:gd name="T24" fmla="*/ 1098550 w 911"/>
              <a:gd name="T25" fmla="*/ 1576387 h 1089"/>
              <a:gd name="T26" fmla="*/ 1012825 w 911"/>
              <a:gd name="T27" fmla="*/ 1495424 h 1089"/>
              <a:gd name="T28" fmla="*/ 850900 w 911"/>
              <a:gd name="T29" fmla="*/ 1438274 h 1089"/>
              <a:gd name="T30" fmla="*/ 674688 w 911"/>
              <a:gd name="T31" fmla="*/ 1423987 h 1089"/>
              <a:gd name="T32" fmla="*/ 393700 w 911"/>
              <a:gd name="T33" fmla="*/ 1457324 h 1089"/>
              <a:gd name="T34" fmla="*/ 0 w 911"/>
              <a:gd name="T35" fmla="*/ 1584324 h 1089"/>
              <a:gd name="T36" fmla="*/ 3175 w 911"/>
              <a:gd name="T37" fmla="*/ 1566862 h 1089"/>
              <a:gd name="T38" fmla="*/ 150813 w 911"/>
              <a:gd name="T39" fmla="*/ 1419224 h 1089"/>
              <a:gd name="T40" fmla="*/ 255588 w 911"/>
              <a:gd name="T41" fmla="*/ 1185862 h 1089"/>
              <a:gd name="T42" fmla="*/ 322263 w 911"/>
              <a:gd name="T43" fmla="*/ 1038225 h 1089"/>
              <a:gd name="T44" fmla="*/ 341313 w 911"/>
              <a:gd name="T45" fmla="*/ 809625 h 1089"/>
              <a:gd name="T46" fmla="*/ 298450 w 911"/>
              <a:gd name="T47" fmla="*/ 442912 h 1089"/>
              <a:gd name="T48" fmla="*/ 274638 w 911"/>
              <a:gd name="T49" fmla="*/ 366712 h 1089"/>
              <a:gd name="T50" fmla="*/ 269875 w 911"/>
              <a:gd name="T51" fmla="*/ 347662 h 1089"/>
              <a:gd name="T52" fmla="*/ 65088 w 911"/>
              <a:gd name="T53" fmla="*/ 23812 h 1089"/>
              <a:gd name="T54" fmla="*/ 73025 w 911"/>
              <a:gd name="T55" fmla="*/ 0 h 10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11"/>
              <a:gd name="T85" fmla="*/ 0 h 1089"/>
              <a:gd name="T86" fmla="*/ 911 w 911"/>
              <a:gd name="T87" fmla="*/ 1089 h 10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11" h="1089">
                <a:moveTo>
                  <a:pt x="46" y="0"/>
                </a:moveTo>
                <a:lnTo>
                  <a:pt x="788" y="114"/>
                </a:lnTo>
                <a:lnTo>
                  <a:pt x="884" y="345"/>
                </a:lnTo>
                <a:lnTo>
                  <a:pt x="899" y="402"/>
                </a:lnTo>
                <a:lnTo>
                  <a:pt x="911" y="483"/>
                </a:lnTo>
                <a:lnTo>
                  <a:pt x="908" y="590"/>
                </a:lnTo>
                <a:lnTo>
                  <a:pt x="905" y="720"/>
                </a:lnTo>
                <a:lnTo>
                  <a:pt x="893" y="801"/>
                </a:lnTo>
                <a:lnTo>
                  <a:pt x="878" y="840"/>
                </a:lnTo>
                <a:lnTo>
                  <a:pt x="824" y="930"/>
                </a:lnTo>
                <a:lnTo>
                  <a:pt x="726" y="1089"/>
                </a:lnTo>
                <a:lnTo>
                  <a:pt x="710" y="1023"/>
                </a:lnTo>
                <a:lnTo>
                  <a:pt x="692" y="993"/>
                </a:lnTo>
                <a:lnTo>
                  <a:pt x="638" y="942"/>
                </a:lnTo>
                <a:lnTo>
                  <a:pt x="536" y="906"/>
                </a:lnTo>
                <a:lnTo>
                  <a:pt x="425" y="897"/>
                </a:lnTo>
                <a:lnTo>
                  <a:pt x="248" y="918"/>
                </a:lnTo>
                <a:lnTo>
                  <a:pt x="0" y="998"/>
                </a:lnTo>
                <a:lnTo>
                  <a:pt x="2" y="987"/>
                </a:lnTo>
                <a:lnTo>
                  <a:pt x="95" y="894"/>
                </a:lnTo>
                <a:lnTo>
                  <a:pt x="161" y="747"/>
                </a:lnTo>
                <a:lnTo>
                  <a:pt x="203" y="654"/>
                </a:lnTo>
                <a:lnTo>
                  <a:pt x="215" y="510"/>
                </a:lnTo>
                <a:lnTo>
                  <a:pt x="188" y="279"/>
                </a:lnTo>
                <a:lnTo>
                  <a:pt x="173" y="231"/>
                </a:lnTo>
                <a:lnTo>
                  <a:pt x="170" y="219"/>
                </a:lnTo>
                <a:lnTo>
                  <a:pt x="41" y="15"/>
                </a:lnTo>
                <a:lnTo>
                  <a:pt x="4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3432176" y="3644901"/>
            <a:ext cx="1749425" cy="1374775"/>
          </a:xfrm>
          <a:custGeom>
            <a:avLst/>
            <a:gdLst>
              <a:gd name="T0" fmla="*/ 0 w 1102"/>
              <a:gd name="T1" fmla="*/ 0 h 866"/>
              <a:gd name="T2" fmla="*/ 1511300 w 1102"/>
              <a:gd name="T3" fmla="*/ 71438 h 866"/>
              <a:gd name="T4" fmla="*/ 1620837 w 1102"/>
              <a:gd name="T5" fmla="*/ 207963 h 866"/>
              <a:gd name="T6" fmla="*/ 1720850 w 1102"/>
              <a:gd name="T7" fmla="*/ 369887 h 866"/>
              <a:gd name="T8" fmla="*/ 1749425 w 1102"/>
              <a:gd name="T9" fmla="*/ 569913 h 866"/>
              <a:gd name="T10" fmla="*/ 1727200 w 1102"/>
              <a:gd name="T11" fmla="*/ 792162 h 866"/>
              <a:gd name="T12" fmla="*/ 1616075 w 1102"/>
              <a:gd name="T13" fmla="*/ 1108075 h 866"/>
              <a:gd name="T14" fmla="*/ 1473200 w 1102"/>
              <a:gd name="T15" fmla="*/ 1374775 h 866"/>
              <a:gd name="T16" fmla="*/ 1439862 w 1102"/>
              <a:gd name="T17" fmla="*/ 1368425 h 866"/>
              <a:gd name="T18" fmla="*/ 1416050 w 1102"/>
              <a:gd name="T19" fmla="*/ 1352550 h 866"/>
              <a:gd name="T20" fmla="*/ 1382712 w 1102"/>
              <a:gd name="T21" fmla="*/ 1323975 h 866"/>
              <a:gd name="T22" fmla="*/ 1335087 w 1102"/>
              <a:gd name="T23" fmla="*/ 1289050 h 866"/>
              <a:gd name="T24" fmla="*/ 1082675 w 1102"/>
              <a:gd name="T25" fmla="*/ 1212850 h 866"/>
              <a:gd name="T26" fmla="*/ 930275 w 1102"/>
              <a:gd name="T27" fmla="*/ 1208088 h 866"/>
              <a:gd name="T28" fmla="*/ 839788 w 1102"/>
              <a:gd name="T29" fmla="*/ 1222375 h 866"/>
              <a:gd name="T30" fmla="*/ 725487 w 1102"/>
              <a:gd name="T31" fmla="*/ 1241425 h 866"/>
              <a:gd name="T32" fmla="*/ 360362 w 1102"/>
              <a:gd name="T33" fmla="*/ 1368425 h 866"/>
              <a:gd name="T34" fmla="*/ 458787 w 1102"/>
              <a:gd name="T35" fmla="*/ 1008063 h 866"/>
              <a:gd name="T36" fmla="*/ 477837 w 1102"/>
              <a:gd name="T37" fmla="*/ 636588 h 866"/>
              <a:gd name="T38" fmla="*/ 434975 w 1102"/>
              <a:gd name="T39" fmla="*/ 498475 h 866"/>
              <a:gd name="T40" fmla="*/ 387350 w 1102"/>
              <a:gd name="T41" fmla="*/ 384175 h 866"/>
              <a:gd name="T42" fmla="*/ 315912 w 1102"/>
              <a:gd name="T43" fmla="*/ 269875 h 866"/>
              <a:gd name="T44" fmla="*/ 287337 w 1102"/>
              <a:gd name="T45" fmla="*/ 217488 h 866"/>
              <a:gd name="T46" fmla="*/ 0 w 1102"/>
              <a:gd name="T47" fmla="*/ 0 h 8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02"/>
              <a:gd name="T73" fmla="*/ 0 h 866"/>
              <a:gd name="T74" fmla="*/ 1102 w 1102"/>
              <a:gd name="T75" fmla="*/ 866 h 8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02" h="866">
                <a:moveTo>
                  <a:pt x="0" y="0"/>
                </a:moveTo>
                <a:lnTo>
                  <a:pt x="952" y="45"/>
                </a:lnTo>
                <a:lnTo>
                  <a:pt x="1021" y="131"/>
                </a:lnTo>
                <a:lnTo>
                  <a:pt x="1084" y="233"/>
                </a:lnTo>
                <a:lnTo>
                  <a:pt x="1102" y="359"/>
                </a:lnTo>
                <a:lnTo>
                  <a:pt x="1088" y="499"/>
                </a:lnTo>
                <a:lnTo>
                  <a:pt x="1018" y="698"/>
                </a:lnTo>
                <a:lnTo>
                  <a:pt x="928" y="866"/>
                </a:lnTo>
                <a:lnTo>
                  <a:pt x="907" y="862"/>
                </a:lnTo>
                <a:lnTo>
                  <a:pt x="892" y="852"/>
                </a:lnTo>
                <a:lnTo>
                  <a:pt x="871" y="834"/>
                </a:lnTo>
                <a:lnTo>
                  <a:pt x="841" y="812"/>
                </a:lnTo>
                <a:lnTo>
                  <a:pt x="682" y="764"/>
                </a:lnTo>
                <a:lnTo>
                  <a:pt x="586" y="761"/>
                </a:lnTo>
                <a:lnTo>
                  <a:pt x="529" y="770"/>
                </a:lnTo>
                <a:lnTo>
                  <a:pt x="457" y="782"/>
                </a:lnTo>
                <a:lnTo>
                  <a:pt x="227" y="862"/>
                </a:lnTo>
                <a:lnTo>
                  <a:pt x="289" y="635"/>
                </a:lnTo>
                <a:lnTo>
                  <a:pt x="301" y="401"/>
                </a:lnTo>
                <a:lnTo>
                  <a:pt x="274" y="314"/>
                </a:lnTo>
                <a:lnTo>
                  <a:pt x="244" y="242"/>
                </a:lnTo>
                <a:lnTo>
                  <a:pt x="199" y="170"/>
                </a:lnTo>
                <a:lnTo>
                  <a:pt x="181" y="13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0" name="Freeform 6"/>
          <p:cNvSpPr>
            <a:spLocks/>
          </p:cNvSpPr>
          <p:nvPr/>
        </p:nvSpPr>
        <p:spPr bwMode="auto">
          <a:xfrm>
            <a:off x="5016501" y="3789364"/>
            <a:ext cx="1376363" cy="1209675"/>
          </a:xfrm>
          <a:custGeom>
            <a:avLst/>
            <a:gdLst>
              <a:gd name="T0" fmla="*/ 76200 w 867"/>
              <a:gd name="T1" fmla="*/ 0 h 762"/>
              <a:gd name="T2" fmla="*/ 1304925 w 867"/>
              <a:gd name="T3" fmla="*/ 119063 h 762"/>
              <a:gd name="T4" fmla="*/ 1371600 w 867"/>
              <a:gd name="T5" fmla="*/ 271463 h 762"/>
              <a:gd name="T6" fmla="*/ 1376363 w 867"/>
              <a:gd name="T7" fmla="*/ 452438 h 762"/>
              <a:gd name="T8" fmla="*/ 1357313 w 867"/>
              <a:gd name="T9" fmla="*/ 623887 h 762"/>
              <a:gd name="T10" fmla="*/ 1287463 w 867"/>
              <a:gd name="T11" fmla="*/ 785812 h 762"/>
              <a:gd name="T12" fmla="*/ 1185863 w 867"/>
              <a:gd name="T13" fmla="*/ 971550 h 762"/>
              <a:gd name="T14" fmla="*/ 1104900 w 867"/>
              <a:gd name="T15" fmla="*/ 1095375 h 762"/>
              <a:gd name="T16" fmla="*/ 1042988 w 867"/>
              <a:gd name="T17" fmla="*/ 1162050 h 762"/>
              <a:gd name="T18" fmla="*/ 338138 w 867"/>
              <a:gd name="T19" fmla="*/ 1185863 h 762"/>
              <a:gd name="T20" fmla="*/ 0 w 867"/>
              <a:gd name="T21" fmla="*/ 1209675 h 762"/>
              <a:gd name="T22" fmla="*/ 19050 w 867"/>
              <a:gd name="T23" fmla="*/ 1181100 h 762"/>
              <a:gd name="T24" fmla="*/ 166688 w 867"/>
              <a:gd name="T25" fmla="*/ 1004888 h 762"/>
              <a:gd name="T26" fmla="*/ 233363 w 867"/>
              <a:gd name="T27" fmla="*/ 842963 h 762"/>
              <a:gd name="T28" fmla="*/ 261938 w 867"/>
              <a:gd name="T29" fmla="*/ 733425 h 762"/>
              <a:gd name="T30" fmla="*/ 271463 w 867"/>
              <a:gd name="T31" fmla="*/ 576263 h 762"/>
              <a:gd name="T32" fmla="*/ 271463 w 867"/>
              <a:gd name="T33" fmla="*/ 466725 h 762"/>
              <a:gd name="T34" fmla="*/ 233363 w 867"/>
              <a:gd name="T35" fmla="*/ 333375 h 762"/>
              <a:gd name="T36" fmla="*/ 180975 w 867"/>
              <a:gd name="T37" fmla="*/ 195262 h 762"/>
              <a:gd name="T38" fmla="*/ 76200 w 867"/>
              <a:gd name="T39" fmla="*/ 0 h 7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67"/>
              <a:gd name="T61" fmla="*/ 0 h 762"/>
              <a:gd name="T62" fmla="*/ 867 w 867"/>
              <a:gd name="T63" fmla="*/ 762 h 76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67" h="762">
                <a:moveTo>
                  <a:pt x="48" y="0"/>
                </a:moveTo>
                <a:lnTo>
                  <a:pt x="822" y="75"/>
                </a:lnTo>
                <a:lnTo>
                  <a:pt x="864" y="171"/>
                </a:lnTo>
                <a:lnTo>
                  <a:pt x="867" y="285"/>
                </a:lnTo>
                <a:lnTo>
                  <a:pt x="855" y="393"/>
                </a:lnTo>
                <a:lnTo>
                  <a:pt x="811" y="495"/>
                </a:lnTo>
                <a:lnTo>
                  <a:pt x="747" y="612"/>
                </a:lnTo>
                <a:lnTo>
                  <a:pt x="696" y="690"/>
                </a:lnTo>
                <a:lnTo>
                  <a:pt x="657" y="732"/>
                </a:lnTo>
                <a:lnTo>
                  <a:pt x="213" y="747"/>
                </a:lnTo>
                <a:lnTo>
                  <a:pt x="0" y="762"/>
                </a:lnTo>
                <a:lnTo>
                  <a:pt x="12" y="744"/>
                </a:lnTo>
                <a:lnTo>
                  <a:pt x="105" y="633"/>
                </a:lnTo>
                <a:lnTo>
                  <a:pt x="147" y="531"/>
                </a:lnTo>
                <a:lnTo>
                  <a:pt x="165" y="462"/>
                </a:lnTo>
                <a:lnTo>
                  <a:pt x="171" y="363"/>
                </a:lnTo>
                <a:lnTo>
                  <a:pt x="171" y="294"/>
                </a:lnTo>
                <a:lnTo>
                  <a:pt x="147" y="210"/>
                </a:lnTo>
                <a:lnTo>
                  <a:pt x="114" y="123"/>
                </a:lnTo>
                <a:lnTo>
                  <a:pt x="4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1" name="Freeform 7"/>
          <p:cNvSpPr>
            <a:spLocks/>
          </p:cNvSpPr>
          <p:nvPr/>
        </p:nvSpPr>
        <p:spPr bwMode="auto">
          <a:xfrm>
            <a:off x="6148388" y="4572000"/>
            <a:ext cx="1204912" cy="585788"/>
          </a:xfrm>
          <a:custGeom>
            <a:avLst/>
            <a:gdLst>
              <a:gd name="T0" fmla="*/ 0 w 759"/>
              <a:gd name="T1" fmla="*/ 0 h 369"/>
              <a:gd name="T2" fmla="*/ 133350 w 759"/>
              <a:gd name="T3" fmla="*/ 9525 h 369"/>
              <a:gd name="T4" fmla="*/ 752475 w 759"/>
              <a:gd name="T5" fmla="*/ 28575 h 369"/>
              <a:gd name="T6" fmla="*/ 1023937 w 759"/>
              <a:gd name="T7" fmla="*/ 47625 h 369"/>
              <a:gd name="T8" fmla="*/ 1204912 w 759"/>
              <a:gd name="T9" fmla="*/ 66675 h 369"/>
              <a:gd name="T10" fmla="*/ 1138237 w 759"/>
              <a:gd name="T11" fmla="*/ 309563 h 369"/>
              <a:gd name="T12" fmla="*/ 1009650 w 759"/>
              <a:gd name="T13" fmla="*/ 442913 h 369"/>
              <a:gd name="T14" fmla="*/ 857250 w 759"/>
              <a:gd name="T15" fmla="*/ 533400 h 369"/>
              <a:gd name="T16" fmla="*/ 687387 w 759"/>
              <a:gd name="T17" fmla="*/ 585788 h 369"/>
              <a:gd name="T18" fmla="*/ 466725 w 759"/>
              <a:gd name="T19" fmla="*/ 561975 h 369"/>
              <a:gd name="T20" fmla="*/ 300037 w 759"/>
              <a:gd name="T21" fmla="*/ 528638 h 369"/>
              <a:gd name="T22" fmla="*/ 28575 w 759"/>
              <a:gd name="T23" fmla="*/ 485775 h 369"/>
              <a:gd name="T24" fmla="*/ 100012 w 759"/>
              <a:gd name="T25" fmla="*/ 376238 h 369"/>
              <a:gd name="T26" fmla="*/ 114300 w 759"/>
              <a:gd name="T27" fmla="*/ 247650 h 369"/>
              <a:gd name="T28" fmla="*/ 95250 w 759"/>
              <a:gd name="T29" fmla="*/ 133350 h 369"/>
              <a:gd name="T30" fmla="*/ 0 w 759"/>
              <a:gd name="T31" fmla="*/ 0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59"/>
              <a:gd name="T49" fmla="*/ 0 h 369"/>
              <a:gd name="T50" fmla="*/ 759 w 759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59" h="369">
                <a:moveTo>
                  <a:pt x="0" y="0"/>
                </a:moveTo>
                <a:lnTo>
                  <a:pt x="84" y="6"/>
                </a:lnTo>
                <a:lnTo>
                  <a:pt x="474" y="18"/>
                </a:lnTo>
                <a:lnTo>
                  <a:pt x="645" y="30"/>
                </a:lnTo>
                <a:lnTo>
                  <a:pt x="759" y="42"/>
                </a:lnTo>
                <a:lnTo>
                  <a:pt x="717" y="195"/>
                </a:lnTo>
                <a:lnTo>
                  <a:pt x="636" y="279"/>
                </a:lnTo>
                <a:lnTo>
                  <a:pt x="540" y="336"/>
                </a:lnTo>
                <a:lnTo>
                  <a:pt x="433" y="369"/>
                </a:lnTo>
                <a:lnTo>
                  <a:pt x="294" y="354"/>
                </a:lnTo>
                <a:lnTo>
                  <a:pt x="189" y="333"/>
                </a:lnTo>
                <a:lnTo>
                  <a:pt x="18" y="306"/>
                </a:lnTo>
                <a:lnTo>
                  <a:pt x="63" y="237"/>
                </a:lnTo>
                <a:lnTo>
                  <a:pt x="72" y="156"/>
                </a:lnTo>
                <a:lnTo>
                  <a:pt x="60" y="8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>
            <a:off x="2514601" y="2997201"/>
            <a:ext cx="1349375" cy="1871663"/>
          </a:xfrm>
          <a:custGeom>
            <a:avLst/>
            <a:gdLst>
              <a:gd name="T0" fmla="*/ 52388 w 850"/>
              <a:gd name="T1" fmla="*/ 0 h 1179"/>
              <a:gd name="T2" fmla="*/ 481013 w 850"/>
              <a:gd name="T3" fmla="*/ 584200 h 1179"/>
              <a:gd name="T4" fmla="*/ 1349375 w 850"/>
              <a:gd name="T5" fmla="*/ 1871663 h 1179"/>
              <a:gd name="T6" fmla="*/ 1181100 w 850"/>
              <a:gd name="T7" fmla="*/ 1870076 h 1179"/>
              <a:gd name="T8" fmla="*/ 962025 w 850"/>
              <a:gd name="T9" fmla="*/ 1789113 h 1179"/>
              <a:gd name="T10" fmla="*/ 614363 w 850"/>
              <a:gd name="T11" fmla="*/ 1589088 h 1179"/>
              <a:gd name="T12" fmla="*/ 495300 w 850"/>
              <a:gd name="T13" fmla="*/ 1536700 h 1179"/>
              <a:gd name="T14" fmla="*/ 395287 w 850"/>
              <a:gd name="T15" fmla="*/ 1531938 h 1179"/>
              <a:gd name="T16" fmla="*/ 300038 w 850"/>
              <a:gd name="T17" fmla="*/ 1536700 h 1179"/>
              <a:gd name="T18" fmla="*/ 190500 w 850"/>
              <a:gd name="T19" fmla="*/ 1589088 h 1179"/>
              <a:gd name="T20" fmla="*/ 23812 w 850"/>
              <a:gd name="T21" fmla="*/ 727075 h 1179"/>
              <a:gd name="T22" fmla="*/ 0 w 850"/>
              <a:gd name="T23" fmla="*/ 341313 h 1179"/>
              <a:gd name="T24" fmla="*/ 52388 w 850"/>
              <a:gd name="T25" fmla="*/ 0 h 11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50"/>
              <a:gd name="T40" fmla="*/ 0 h 1179"/>
              <a:gd name="T41" fmla="*/ 850 w 850"/>
              <a:gd name="T42" fmla="*/ 1179 h 11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50" h="1179">
                <a:moveTo>
                  <a:pt x="33" y="0"/>
                </a:moveTo>
                <a:lnTo>
                  <a:pt x="303" y="368"/>
                </a:lnTo>
                <a:lnTo>
                  <a:pt x="850" y="1179"/>
                </a:lnTo>
                <a:lnTo>
                  <a:pt x="744" y="1178"/>
                </a:lnTo>
                <a:lnTo>
                  <a:pt x="606" y="1127"/>
                </a:lnTo>
                <a:lnTo>
                  <a:pt x="387" y="1001"/>
                </a:lnTo>
                <a:lnTo>
                  <a:pt x="312" y="968"/>
                </a:lnTo>
                <a:lnTo>
                  <a:pt x="249" y="965"/>
                </a:lnTo>
                <a:lnTo>
                  <a:pt x="189" y="968"/>
                </a:lnTo>
                <a:lnTo>
                  <a:pt x="120" y="1001"/>
                </a:lnTo>
                <a:lnTo>
                  <a:pt x="15" y="458"/>
                </a:lnTo>
                <a:lnTo>
                  <a:pt x="0" y="215"/>
                </a:lnTo>
                <a:lnTo>
                  <a:pt x="33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4219575" y="765175"/>
            <a:ext cx="1195388" cy="635000"/>
          </a:xfrm>
          <a:custGeom>
            <a:avLst/>
            <a:gdLst>
              <a:gd name="T0" fmla="*/ 4763 w 753"/>
              <a:gd name="T1" fmla="*/ 71438 h 400"/>
              <a:gd name="T2" fmla="*/ 200025 w 753"/>
              <a:gd name="T3" fmla="*/ 98425 h 400"/>
              <a:gd name="T4" fmla="*/ 652463 w 753"/>
              <a:gd name="T5" fmla="*/ 0 h 400"/>
              <a:gd name="T6" fmla="*/ 800100 w 753"/>
              <a:gd name="T7" fmla="*/ 6350 h 400"/>
              <a:gd name="T8" fmla="*/ 942975 w 753"/>
              <a:gd name="T9" fmla="*/ 77788 h 400"/>
              <a:gd name="T10" fmla="*/ 1128713 w 753"/>
              <a:gd name="T11" fmla="*/ 220663 h 400"/>
              <a:gd name="T12" fmla="*/ 1181100 w 753"/>
              <a:gd name="T13" fmla="*/ 387350 h 400"/>
              <a:gd name="T14" fmla="*/ 1081088 w 753"/>
              <a:gd name="T15" fmla="*/ 287338 h 400"/>
              <a:gd name="T16" fmla="*/ 933450 w 753"/>
              <a:gd name="T17" fmla="*/ 230188 h 400"/>
              <a:gd name="T18" fmla="*/ 795338 w 753"/>
              <a:gd name="T19" fmla="*/ 215900 h 400"/>
              <a:gd name="T20" fmla="*/ 895350 w 753"/>
              <a:gd name="T21" fmla="*/ 282575 h 400"/>
              <a:gd name="T22" fmla="*/ 990600 w 753"/>
              <a:gd name="T23" fmla="*/ 320675 h 400"/>
              <a:gd name="T24" fmla="*/ 1119188 w 753"/>
              <a:gd name="T25" fmla="*/ 430213 h 400"/>
              <a:gd name="T26" fmla="*/ 1195388 w 753"/>
              <a:gd name="T27" fmla="*/ 635000 h 400"/>
              <a:gd name="T28" fmla="*/ 1038225 w 753"/>
              <a:gd name="T29" fmla="*/ 520700 h 400"/>
              <a:gd name="T30" fmla="*/ 876300 w 753"/>
              <a:gd name="T31" fmla="*/ 454025 h 400"/>
              <a:gd name="T32" fmla="*/ 828675 w 753"/>
              <a:gd name="T33" fmla="*/ 449263 h 400"/>
              <a:gd name="T34" fmla="*/ 638175 w 753"/>
              <a:gd name="T35" fmla="*/ 454025 h 400"/>
              <a:gd name="T36" fmla="*/ 428625 w 753"/>
              <a:gd name="T37" fmla="*/ 534988 h 400"/>
              <a:gd name="T38" fmla="*/ 204788 w 753"/>
              <a:gd name="T39" fmla="*/ 558800 h 400"/>
              <a:gd name="T40" fmla="*/ 119063 w 753"/>
              <a:gd name="T41" fmla="*/ 539750 h 400"/>
              <a:gd name="T42" fmla="*/ 47625 w 753"/>
              <a:gd name="T43" fmla="*/ 506413 h 400"/>
              <a:gd name="T44" fmla="*/ 9525 w 753"/>
              <a:gd name="T45" fmla="*/ 463550 h 400"/>
              <a:gd name="T46" fmla="*/ 4763 w 753"/>
              <a:gd name="T47" fmla="*/ 187325 h 400"/>
              <a:gd name="T48" fmla="*/ 0 w 753"/>
              <a:gd name="T49" fmla="*/ 92075 h 400"/>
              <a:gd name="T50" fmla="*/ 4763 w 753"/>
              <a:gd name="T51" fmla="*/ 71438 h 4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53"/>
              <a:gd name="T79" fmla="*/ 0 h 400"/>
              <a:gd name="T80" fmla="*/ 753 w 753"/>
              <a:gd name="T81" fmla="*/ 400 h 4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53" h="400">
                <a:moveTo>
                  <a:pt x="3" y="45"/>
                </a:moveTo>
                <a:lnTo>
                  <a:pt x="126" y="62"/>
                </a:lnTo>
                <a:lnTo>
                  <a:pt x="411" y="0"/>
                </a:lnTo>
                <a:lnTo>
                  <a:pt x="504" y="4"/>
                </a:lnTo>
                <a:lnTo>
                  <a:pt x="594" y="49"/>
                </a:lnTo>
                <a:lnTo>
                  <a:pt x="711" y="139"/>
                </a:lnTo>
                <a:lnTo>
                  <a:pt x="744" y="244"/>
                </a:lnTo>
                <a:lnTo>
                  <a:pt x="681" y="181"/>
                </a:lnTo>
                <a:lnTo>
                  <a:pt x="588" y="145"/>
                </a:lnTo>
                <a:lnTo>
                  <a:pt x="501" y="136"/>
                </a:lnTo>
                <a:lnTo>
                  <a:pt x="564" y="178"/>
                </a:lnTo>
                <a:lnTo>
                  <a:pt x="624" y="202"/>
                </a:lnTo>
                <a:lnTo>
                  <a:pt x="705" y="271"/>
                </a:lnTo>
                <a:lnTo>
                  <a:pt x="753" y="400"/>
                </a:lnTo>
                <a:lnTo>
                  <a:pt x="654" y="328"/>
                </a:lnTo>
                <a:lnTo>
                  <a:pt x="552" y="286"/>
                </a:lnTo>
                <a:lnTo>
                  <a:pt x="522" y="283"/>
                </a:lnTo>
                <a:lnTo>
                  <a:pt x="402" y="286"/>
                </a:lnTo>
                <a:lnTo>
                  <a:pt x="270" y="337"/>
                </a:lnTo>
                <a:lnTo>
                  <a:pt x="129" y="352"/>
                </a:lnTo>
                <a:lnTo>
                  <a:pt x="75" y="340"/>
                </a:lnTo>
                <a:lnTo>
                  <a:pt x="30" y="319"/>
                </a:lnTo>
                <a:lnTo>
                  <a:pt x="6" y="292"/>
                </a:lnTo>
                <a:lnTo>
                  <a:pt x="3" y="118"/>
                </a:lnTo>
                <a:lnTo>
                  <a:pt x="0" y="58"/>
                </a:lnTo>
                <a:lnTo>
                  <a:pt x="3" y="4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5772151" y="1238250"/>
            <a:ext cx="1057275" cy="566738"/>
          </a:xfrm>
          <a:custGeom>
            <a:avLst/>
            <a:gdLst>
              <a:gd name="T0" fmla="*/ 4762 w 666"/>
              <a:gd name="T1" fmla="*/ 4763 h 357"/>
              <a:gd name="T2" fmla="*/ 152400 w 666"/>
              <a:gd name="T3" fmla="*/ 0 h 357"/>
              <a:gd name="T4" fmla="*/ 447675 w 666"/>
              <a:gd name="T5" fmla="*/ 138113 h 357"/>
              <a:gd name="T6" fmla="*/ 611187 w 666"/>
              <a:gd name="T7" fmla="*/ 174625 h 357"/>
              <a:gd name="T8" fmla="*/ 623887 w 666"/>
              <a:gd name="T9" fmla="*/ 185738 h 357"/>
              <a:gd name="T10" fmla="*/ 1057275 w 666"/>
              <a:gd name="T11" fmla="*/ 61913 h 357"/>
              <a:gd name="T12" fmla="*/ 909638 w 666"/>
              <a:gd name="T13" fmla="*/ 252413 h 357"/>
              <a:gd name="T14" fmla="*/ 752475 w 666"/>
              <a:gd name="T15" fmla="*/ 366713 h 357"/>
              <a:gd name="T16" fmla="*/ 790575 w 666"/>
              <a:gd name="T17" fmla="*/ 376238 h 357"/>
              <a:gd name="T18" fmla="*/ 1028700 w 666"/>
              <a:gd name="T19" fmla="*/ 309563 h 357"/>
              <a:gd name="T20" fmla="*/ 1047750 w 666"/>
              <a:gd name="T21" fmla="*/ 304800 h 357"/>
              <a:gd name="T22" fmla="*/ 952500 w 666"/>
              <a:gd name="T23" fmla="*/ 438150 h 357"/>
              <a:gd name="T24" fmla="*/ 828675 w 666"/>
              <a:gd name="T25" fmla="*/ 519113 h 357"/>
              <a:gd name="T26" fmla="*/ 609600 w 666"/>
              <a:gd name="T27" fmla="*/ 566738 h 357"/>
              <a:gd name="T28" fmla="*/ 447675 w 666"/>
              <a:gd name="T29" fmla="*/ 509588 h 357"/>
              <a:gd name="T30" fmla="*/ 328612 w 666"/>
              <a:gd name="T31" fmla="*/ 447675 h 357"/>
              <a:gd name="T32" fmla="*/ 180975 w 666"/>
              <a:gd name="T33" fmla="*/ 395288 h 357"/>
              <a:gd name="T34" fmla="*/ 80962 w 666"/>
              <a:gd name="T35" fmla="*/ 400050 h 357"/>
              <a:gd name="T36" fmla="*/ 0 w 666"/>
              <a:gd name="T37" fmla="*/ 390525 h 357"/>
              <a:gd name="T38" fmla="*/ 4762 w 666"/>
              <a:gd name="T39" fmla="*/ 4763 h 3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66"/>
              <a:gd name="T61" fmla="*/ 0 h 357"/>
              <a:gd name="T62" fmla="*/ 666 w 666"/>
              <a:gd name="T63" fmla="*/ 357 h 3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66" h="357">
                <a:moveTo>
                  <a:pt x="3" y="3"/>
                </a:moveTo>
                <a:lnTo>
                  <a:pt x="96" y="0"/>
                </a:lnTo>
                <a:lnTo>
                  <a:pt x="282" y="87"/>
                </a:lnTo>
                <a:lnTo>
                  <a:pt x="385" y="110"/>
                </a:lnTo>
                <a:lnTo>
                  <a:pt x="393" y="117"/>
                </a:lnTo>
                <a:lnTo>
                  <a:pt x="666" y="39"/>
                </a:lnTo>
                <a:lnTo>
                  <a:pt x="573" y="159"/>
                </a:lnTo>
                <a:lnTo>
                  <a:pt x="474" y="231"/>
                </a:lnTo>
                <a:lnTo>
                  <a:pt x="498" y="237"/>
                </a:lnTo>
                <a:lnTo>
                  <a:pt x="648" y="195"/>
                </a:lnTo>
                <a:lnTo>
                  <a:pt x="660" y="192"/>
                </a:lnTo>
                <a:lnTo>
                  <a:pt x="600" y="276"/>
                </a:lnTo>
                <a:lnTo>
                  <a:pt x="522" y="327"/>
                </a:lnTo>
                <a:lnTo>
                  <a:pt x="384" y="357"/>
                </a:lnTo>
                <a:lnTo>
                  <a:pt x="282" y="321"/>
                </a:lnTo>
                <a:lnTo>
                  <a:pt x="207" y="282"/>
                </a:lnTo>
                <a:lnTo>
                  <a:pt x="114" y="249"/>
                </a:lnTo>
                <a:lnTo>
                  <a:pt x="51" y="252"/>
                </a:lnTo>
                <a:lnTo>
                  <a:pt x="0" y="246"/>
                </a:lnTo>
                <a:lnTo>
                  <a:pt x="3" y="3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5" name="Freeform 11"/>
          <p:cNvSpPr>
            <a:spLocks/>
          </p:cNvSpPr>
          <p:nvPr/>
        </p:nvSpPr>
        <p:spPr bwMode="auto">
          <a:xfrm>
            <a:off x="2500314" y="4519613"/>
            <a:ext cx="14287" cy="4762"/>
          </a:xfrm>
          <a:custGeom>
            <a:avLst/>
            <a:gdLst>
              <a:gd name="T0" fmla="*/ 14287 w 9"/>
              <a:gd name="T1" fmla="*/ 0 h 3"/>
              <a:gd name="T2" fmla="*/ 0 w 9"/>
              <a:gd name="T3" fmla="*/ 4762 h 3"/>
              <a:gd name="T4" fmla="*/ 14287 w 9"/>
              <a:gd name="T5" fmla="*/ 0 h 3"/>
              <a:gd name="T6" fmla="*/ 0 60000 65536"/>
              <a:gd name="T7" fmla="*/ 0 60000 65536"/>
              <a:gd name="T8" fmla="*/ 0 60000 65536"/>
              <a:gd name="T9" fmla="*/ 0 w 9"/>
              <a:gd name="T10" fmla="*/ 0 h 3"/>
              <a:gd name="T11" fmla="*/ 9 w 9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">
                <a:moveTo>
                  <a:pt x="9" y="0"/>
                </a:moveTo>
                <a:cubicBezTo>
                  <a:pt x="6" y="1"/>
                  <a:pt x="0" y="3"/>
                  <a:pt x="0" y="3"/>
                </a:cubicBezTo>
                <a:cubicBezTo>
                  <a:pt x="0" y="3"/>
                  <a:pt x="6" y="1"/>
                  <a:pt x="9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>
            <a:off x="2495551" y="4508501"/>
            <a:ext cx="1152525" cy="868363"/>
          </a:xfrm>
          <a:custGeom>
            <a:avLst/>
            <a:gdLst>
              <a:gd name="T0" fmla="*/ 0 w 726"/>
              <a:gd name="T1" fmla="*/ 0 h 547"/>
              <a:gd name="T2" fmla="*/ 557213 w 726"/>
              <a:gd name="T3" fmla="*/ 220663 h 547"/>
              <a:gd name="T4" fmla="*/ 1079500 w 726"/>
              <a:gd name="T5" fmla="*/ 360363 h 547"/>
              <a:gd name="T6" fmla="*/ 1152525 w 726"/>
              <a:gd name="T7" fmla="*/ 865188 h 547"/>
              <a:gd name="T8" fmla="*/ 981075 w 726"/>
              <a:gd name="T9" fmla="*/ 868363 h 547"/>
              <a:gd name="T10" fmla="*/ 847725 w 726"/>
              <a:gd name="T11" fmla="*/ 849313 h 547"/>
              <a:gd name="T12" fmla="*/ 566738 w 726"/>
              <a:gd name="T13" fmla="*/ 811213 h 547"/>
              <a:gd name="T14" fmla="*/ 338137 w 726"/>
              <a:gd name="T15" fmla="*/ 735013 h 547"/>
              <a:gd name="T16" fmla="*/ 147637 w 726"/>
              <a:gd name="T17" fmla="*/ 644525 h 547"/>
              <a:gd name="T18" fmla="*/ 123825 w 726"/>
              <a:gd name="T19" fmla="*/ 587375 h 547"/>
              <a:gd name="T20" fmla="*/ 85725 w 726"/>
              <a:gd name="T21" fmla="*/ 449263 h 547"/>
              <a:gd name="T22" fmla="*/ 0 w 726"/>
              <a:gd name="T23" fmla="*/ 0 h 54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26"/>
              <a:gd name="T37" fmla="*/ 0 h 547"/>
              <a:gd name="T38" fmla="*/ 726 w 726"/>
              <a:gd name="T39" fmla="*/ 547 h 54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26" h="547">
                <a:moveTo>
                  <a:pt x="0" y="0"/>
                </a:moveTo>
                <a:lnTo>
                  <a:pt x="351" y="139"/>
                </a:lnTo>
                <a:lnTo>
                  <a:pt x="680" y="227"/>
                </a:lnTo>
                <a:lnTo>
                  <a:pt x="726" y="545"/>
                </a:lnTo>
                <a:lnTo>
                  <a:pt x="618" y="547"/>
                </a:lnTo>
                <a:lnTo>
                  <a:pt x="534" y="535"/>
                </a:lnTo>
                <a:lnTo>
                  <a:pt x="357" y="511"/>
                </a:lnTo>
                <a:lnTo>
                  <a:pt x="213" y="463"/>
                </a:lnTo>
                <a:lnTo>
                  <a:pt x="93" y="406"/>
                </a:lnTo>
                <a:lnTo>
                  <a:pt x="78" y="370"/>
                </a:lnTo>
                <a:lnTo>
                  <a:pt x="54" y="283"/>
                </a:lnTo>
                <a:lnTo>
                  <a:pt x="0" y="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2640013" y="4797425"/>
            <a:ext cx="215900" cy="2873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3000375" y="4868864"/>
            <a:ext cx="215900" cy="28733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3359150" y="4941889"/>
            <a:ext cx="215900" cy="28733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00" name="Freeform 16"/>
          <p:cNvSpPr>
            <a:spLocks/>
          </p:cNvSpPr>
          <p:nvPr/>
        </p:nvSpPr>
        <p:spPr bwMode="auto">
          <a:xfrm>
            <a:off x="3614739" y="5057775"/>
            <a:ext cx="2528887" cy="285750"/>
          </a:xfrm>
          <a:custGeom>
            <a:avLst/>
            <a:gdLst>
              <a:gd name="T0" fmla="*/ 0 w 1593"/>
              <a:gd name="T1" fmla="*/ 95250 h 180"/>
              <a:gd name="T2" fmla="*/ 190500 w 1593"/>
              <a:gd name="T3" fmla="*/ 119063 h 180"/>
              <a:gd name="T4" fmla="*/ 476250 w 1593"/>
              <a:gd name="T5" fmla="*/ 133350 h 180"/>
              <a:gd name="T6" fmla="*/ 1195387 w 1593"/>
              <a:gd name="T7" fmla="*/ 138113 h 180"/>
              <a:gd name="T8" fmla="*/ 1481137 w 1593"/>
              <a:gd name="T9" fmla="*/ 133350 h 180"/>
              <a:gd name="T10" fmla="*/ 1771650 w 1593"/>
              <a:gd name="T11" fmla="*/ 100012 h 180"/>
              <a:gd name="T12" fmla="*/ 1947862 w 1593"/>
              <a:gd name="T13" fmla="*/ 85725 h 180"/>
              <a:gd name="T14" fmla="*/ 2528887 w 1593"/>
              <a:gd name="T15" fmla="*/ 0 h 180"/>
              <a:gd name="T16" fmla="*/ 2443162 w 1593"/>
              <a:gd name="T17" fmla="*/ 128588 h 180"/>
              <a:gd name="T18" fmla="*/ 2281237 w 1593"/>
              <a:gd name="T19" fmla="*/ 157162 h 180"/>
              <a:gd name="T20" fmla="*/ 1900237 w 1593"/>
              <a:gd name="T21" fmla="*/ 228600 h 180"/>
              <a:gd name="T22" fmla="*/ 1571625 w 1593"/>
              <a:gd name="T23" fmla="*/ 266700 h 180"/>
              <a:gd name="T24" fmla="*/ 1404937 w 1593"/>
              <a:gd name="T25" fmla="*/ 276225 h 180"/>
              <a:gd name="T26" fmla="*/ 1047750 w 1593"/>
              <a:gd name="T27" fmla="*/ 285750 h 180"/>
              <a:gd name="T28" fmla="*/ 509587 w 1593"/>
              <a:gd name="T29" fmla="*/ 280988 h 180"/>
              <a:gd name="T30" fmla="*/ 19050 w 1593"/>
              <a:gd name="T31" fmla="*/ 242888 h 180"/>
              <a:gd name="T32" fmla="*/ 0 w 1593"/>
              <a:gd name="T33" fmla="*/ 95250 h 1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93"/>
              <a:gd name="T52" fmla="*/ 0 h 180"/>
              <a:gd name="T53" fmla="*/ 1593 w 1593"/>
              <a:gd name="T54" fmla="*/ 180 h 1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93" h="180">
                <a:moveTo>
                  <a:pt x="0" y="60"/>
                </a:moveTo>
                <a:lnTo>
                  <a:pt x="120" y="75"/>
                </a:lnTo>
                <a:lnTo>
                  <a:pt x="300" y="84"/>
                </a:lnTo>
                <a:lnTo>
                  <a:pt x="753" y="87"/>
                </a:lnTo>
                <a:lnTo>
                  <a:pt x="933" y="84"/>
                </a:lnTo>
                <a:lnTo>
                  <a:pt x="1116" y="63"/>
                </a:lnTo>
                <a:lnTo>
                  <a:pt x="1227" y="54"/>
                </a:lnTo>
                <a:lnTo>
                  <a:pt x="1593" y="0"/>
                </a:lnTo>
                <a:lnTo>
                  <a:pt x="1539" y="81"/>
                </a:lnTo>
                <a:lnTo>
                  <a:pt x="1437" y="99"/>
                </a:lnTo>
                <a:lnTo>
                  <a:pt x="1197" y="144"/>
                </a:lnTo>
                <a:lnTo>
                  <a:pt x="990" y="168"/>
                </a:lnTo>
                <a:lnTo>
                  <a:pt x="885" y="174"/>
                </a:lnTo>
                <a:lnTo>
                  <a:pt x="660" y="180"/>
                </a:lnTo>
                <a:lnTo>
                  <a:pt x="321" y="177"/>
                </a:lnTo>
                <a:lnTo>
                  <a:pt x="12" y="153"/>
                </a:lnTo>
                <a:lnTo>
                  <a:pt x="0" y="6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01" name="Freeform 17"/>
          <p:cNvSpPr>
            <a:spLocks/>
          </p:cNvSpPr>
          <p:nvPr/>
        </p:nvSpPr>
        <p:spPr bwMode="auto">
          <a:xfrm>
            <a:off x="2640014" y="5157788"/>
            <a:ext cx="3417887" cy="519112"/>
          </a:xfrm>
          <a:custGeom>
            <a:avLst/>
            <a:gdLst>
              <a:gd name="T0" fmla="*/ 0 w 2153"/>
              <a:gd name="T1" fmla="*/ 0 h 327"/>
              <a:gd name="T2" fmla="*/ 1008062 w 2153"/>
              <a:gd name="T3" fmla="*/ 204787 h 327"/>
              <a:gd name="T4" fmla="*/ 1008062 w 2153"/>
              <a:gd name="T5" fmla="*/ 142875 h 327"/>
              <a:gd name="T6" fmla="*/ 1270000 w 2153"/>
              <a:gd name="T7" fmla="*/ 171450 h 327"/>
              <a:gd name="T8" fmla="*/ 1570037 w 2153"/>
              <a:gd name="T9" fmla="*/ 185737 h 327"/>
              <a:gd name="T10" fmla="*/ 1903412 w 2153"/>
              <a:gd name="T11" fmla="*/ 195262 h 327"/>
              <a:gd name="T12" fmla="*/ 2198687 w 2153"/>
              <a:gd name="T13" fmla="*/ 190500 h 327"/>
              <a:gd name="T14" fmla="*/ 2436812 w 2153"/>
              <a:gd name="T15" fmla="*/ 171450 h 327"/>
              <a:gd name="T16" fmla="*/ 2736849 w 2153"/>
              <a:gd name="T17" fmla="*/ 147637 h 327"/>
              <a:gd name="T18" fmla="*/ 3079749 w 2153"/>
              <a:gd name="T19" fmla="*/ 100012 h 327"/>
              <a:gd name="T20" fmla="*/ 3417887 w 2153"/>
              <a:gd name="T21" fmla="*/ 33337 h 327"/>
              <a:gd name="T22" fmla="*/ 3313112 w 2153"/>
              <a:gd name="T23" fmla="*/ 319087 h 327"/>
              <a:gd name="T24" fmla="*/ 3127374 w 2153"/>
              <a:gd name="T25" fmla="*/ 381000 h 327"/>
              <a:gd name="T26" fmla="*/ 2951162 w 2153"/>
              <a:gd name="T27" fmla="*/ 428625 h 327"/>
              <a:gd name="T28" fmla="*/ 2517774 w 2153"/>
              <a:gd name="T29" fmla="*/ 500062 h 327"/>
              <a:gd name="T30" fmla="*/ 2084387 w 2153"/>
              <a:gd name="T31" fmla="*/ 519112 h 327"/>
              <a:gd name="T32" fmla="*/ 1665287 w 2153"/>
              <a:gd name="T33" fmla="*/ 504825 h 327"/>
              <a:gd name="T34" fmla="*/ 1155700 w 2153"/>
              <a:gd name="T35" fmla="*/ 466725 h 327"/>
              <a:gd name="T36" fmla="*/ 684212 w 2153"/>
              <a:gd name="T37" fmla="*/ 400050 h 327"/>
              <a:gd name="T38" fmla="*/ 541337 w 2153"/>
              <a:gd name="T39" fmla="*/ 381000 h 327"/>
              <a:gd name="T40" fmla="*/ 122237 w 2153"/>
              <a:gd name="T41" fmla="*/ 290512 h 327"/>
              <a:gd name="T42" fmla="*/ 65087 w 2153"/>
              <a:gd name="T43" fmla="*/ 190500 h 327"/>
              <a:gd name="T44" fmla="*/ 0 w 2153"/>
              <a:gd name="T45" fmla="*/ 0 h 32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53"/>
              <a:gd name="T70" fmla="*/ 0 h 327"/>
              <a:gd name="T71" fmla="*/ 2153 w 2153"/>
              <a:gd name="T72" fmla="*/ 327 h 32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53" h="327">
                <a:moveTo>
                  <a:pt x="0" y="0"/>
                </a:moveTo>
                <a:lnTo>
                  <a:pt x="635" y="129"/>
                </a:lnTo>
                <a:lnTo>
                  <a:pt x="635" y="90"/>
                </a:lnTo>
                <a:lnTo>
                  <a:pt x="800" y="108"/>
                </a:lnTo>
                <a:lnTo>
                  <a:pt x="989" y="117"/>
                </a:lnTo>
                <a:lnTo>
                  <a:pt x="1199" y="123"/>
                </a:lnTo>
                <a:lnTo>
                  <a:pt x="1385" y="120"/>
                </a:lnTo>
                <a:lnTo>
                  <a:pt x="1535" y="108"/>
                </a:lnTo>
                <a:lnTo>
                  <a:pt x="1724" y="93"/>
                </a:lnTo>
                <a:lnTo>
                  <a:pt x="1940" y="63"/>
                </a:lnTo>
                <a:lnTo>
                  <a:pt x="2153" y="21"/>
                </a:lnTo>
                <a:lnTo>
                  <a:pt x="2087" y="201"/>
                </a:lnTo>
                <a:lnTo>
                  <a:pt x="1970" y="240"/>
                </a:lnTo>
                <a:lnTo>
                  <a:pt x="1859" y="270"/>
                </a:lnTo>
                <a:lnTo>
                  <a:pt x="1586" y="315"/>
                </a:lnTo>
                <a:lnTo>
                  <a:pt x="1313" y="327"/>
                </a:lnTo>
                <a:lnTo>
                  <a:pt x="1049" y="318"/>
                </a:lnTo>
                <a:lnTo>
                  <a:pt x="728" y="294"/>
                </a:lnTo>
                <a:lnTo>
                  <a:pt x="431" y="252"/>
                </a:lnTo>
                <a:lnTo>
                  <a:pt x="341" y="240"/>
                </a:lnTo>
                <a:lnTo>
                  <a:pt x="77" y="183"/>
                </a:lnTo>
                <a:lnTo>
                  <a:pt x="41" y="120"/>
                </a:lnTo>
                <a:lnTo>
                  <a:pt x="0" y="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4564063" y="712788"/>
            <a:ext cx="1841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07" name="Text Box 24"/>
          <p:cNvSpPr txBox="1">
            <a:spLocks noChangeArrowheads="1"/>
          </p:cNvSpPr>
          <p:nvPr/>
        </p:nvSpPr>
        <p:spPr bwMode="auto">
          <a:xfrm>
            <a:off x="9048750" y="3429001"/>
            <a:ext cx="14414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16" name="Text Box 33"/>
          <p:cNvSpPr txBox="1">
            <a:spLocks noChangeArrowheads="1"/>
          </p:cNvSpPr>
          <p:nvPr/>
        </p:nvSpPr>
        <p:spPr bwMode="auto">
          <a:xfrm>
            <a:off x="8975725" y="908050"/>
            <a:ext cx="14414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17" name="Text Box 34"/>
          <p:cNvSpPr txBox="1">
            <a:spLocks noChangeArrowheads="1"/>
          </p:cNvSpPr>
          <p:nvPr/>
        </p:nvSpPr>
        <p:spPr bwMode="auto">
          <a:xfrm>
            <a:off x="1666844" y="549276"/>
            <a:ext cx="147640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44" name="Text Box 36"/>
          <p:cNvSpPr txBox="1">
            <a:spLocks noChangeArrowheads="1"/>
          </p:cNvSpPr>
          <p:nvPr/>
        </p:nvSpPr>
        <p:spPr bwMode="auto">
          <a:xfrm>
            <a:off x="7824788" y="2565401"/>
            <a:ext cx="14414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17474">
            <a:off x="7571582" y="513557"/>
            <a:ext cx="14033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5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10842" y="4929198"/>
            <a:ext cx="1214446" cy="630252"/>
          </a:xfrm>
          <a:prstGeom prst="notchedRightArrow">
            <a:avLst>
              <a:gd name="adj1" fmla="val 50000"/>
              <a:gd name="adj2" fmla="val 62363"/>
            </a:avLst>
          </a:pr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-904924" y="64291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8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4 -0.0169 C 0.0257 0.00208 0.01979 0.02593 0.00747 0.04236 C -0.00364 0.0794 -0.03316 0.1037 -0.05642 0.12755 C -0.07569 0.14722 -0.09462 0.16805 -0.11337 0.18866 C -0.12448 0.20093 -0.1401 0.20648 -0.15226 0.21643 C -0.17795 0.2375 -0.19878 0.26736 -0.22309 0.29051 C -0.23003 0.30579 -0.22517 0.29745 -0.23976 0.31273 C -0.24167 0.31458 -0.24201 0.31829 -0.24392 0.32014 C -0.24549 0.32153 -0.24757 0.3213 -0.24948 0.32199 C -0.26233 0.34352 -0.27691 0.36551 -0.29392 0.38125 C -0.29844 0.38542 -0.30399 0.38727 -0.30781 0.39236 C -0.31302 0.3993 -0.3184 0.40347 -0.32448 0.40903 C -0.32726 0.41157 -0.33281 0.41643 -0.33281 0.41667 C -0.33837 0.42731 -0.33194 0.41759 -0.34253 0.42384 C -0.34653 0.42616 -0.35 0.43009 -0.35364 0.4331 C -0.36146 0.43958 -0.37014 0.44606 -0.37726 0.45347 C -0.39097 0.46759 -0.38472 0.46412 -0.39392 0.46829 C -0.40243 0.47963 -0.41354 0.48518 -0.42309 0.49421 C -0.42639 0.49722 -0.43003 0.49977 -0.43281 0.50347 C -0.43767 0.50995 -0.43576 0.51227 -0.44253 0.51643 C -0.44566 0.51829 -0.44896 0.51898 -0.45226 0.52014 C -0.45799 0.52778 -0.46389 0.52917 -0.4717 0.53125 C -0.47708 0.53843 -0.4816 0.53819 -0.48837 0.54236 C -0.49514 0.54653 -0.50226 0.55417 -0.5092 0.55718 C -0.52309 0.54491 -0.50677 0.54676 -0.53281 0.54977 C -0.5342 0.55555 -0.53733 0.56505 -0.53281 0.57014 C -0.53038 0.57292 -0.52639 0.56898 -0.52309 0.56829 C -0.51805 0.56157 -0.51094 0.55463 -0.5217 0.54977 C -0.52309 0.55162 -0.525 0.55301 -0.52587 0.55532 C -0.52743 0.55995 -0.52864 0.57014 -0.52864 0.57037 C -0.52812 0.57199 -0.52864 0.57523 -0.52726 0.57569 C -0.52517 0.57616 -0.52361 0.57315 -0.5217 0.57199 C -0.51597 0.56875 -0.51111 0.56551 -0.50503 0.56273 C -0.49878 0.55648 -0.49288 0.55185 -0.48559 0.54792 C -0.47986 0.53657 -0.46441 0.52268 -0.45642 0.51458 C -0.45226 0.51042 -0.44896 0.50463 -0.44531 0.49977 C -0.44392 0.49792 -0.44149 0.49768 -0.43976 0.49606 C -0.43489 0.49143 -0.43125 0.48518 -0.42587 0.48125 C -0.41892 0.47616 -0.41059 0.47338 -0.40364 0.46829 C -0.39705 0.46343 -0.39184 0.45972 -0.3842 0.45718 C -0.36233 0.43773 -0.34757 0.40995 -0.33142 0.3831 C -0.32222 0.36782 -0.31128 0.35255 -0.30087 0.33866 C -0.29618 0.32292 -0.28733 0.31319 -0.27864 0.30162 C -0.26927 0.28912 -0.25989 0.27755 -0.24948 0.26643 C -0.24358 0.26018 -0.23628 0.25741 -0.23003 0.25162 C -0.22656 0.24838 -0.22396 0.24352 -0.22031 0.24051 C -0.20104 0.22454 -0.2243 0.24768 -0.20781 0.2331 C -0.19444 0.2213 -0.20729 0.22917 -0.19392 0.22199 C -0.18715 0.21296 -0.17847 0.20926 -0.17031 0.20162 C -0.15903 0.1912 -0.14809 0.18055 -0.13698 0.17014 C -0.1316 0.16505 -0.12674 0.15741 -0.1217 0.15162 C -0.11528 0.14398 -0.11233 0.14491 -0.10642 0.1331 C -0.10555 0.13125 -0.10486 0.12893 -0.10364 0.12755 C -0.09983 0.12338 -0.09531 0.12014 -0.09114 0.11643 C -0.0875 0.11319 -0.07621 0.09468 -0.07448 0.09236 C -0.07153 0.08843 -0.05955 0.07893 -0.05781 0.07755 C -0.04653 0.06829 -0.02361 0.04259 -0.01614 0.0294 C -0.00972 0.01805 -0.01493 0.02477 -0.00642 0.01829 C -0.0026 0.01528 0.00469 0.00903 0.00469 0.00926 C 0.01094 -0.00208 0.02118 -0.00556 0.02969 -0.0132 C 0.03629 -0.02639 0.03524 -0.0287 0.03524 -0.0169 Z " pathEditMode="relative" rAng="0" ptsTypes="fffffffffffffffffffffffffffffffffffffffffffffffffffffffffffff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00" y="291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4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7"/>
                  </p:tgtEl>
                </p:cond>
              </p:nextCondLst>
            </p:seq>
          </p:childTnLst>
        </p:cTn>
      </p:par>
    </p:tnLst>
    <p:bldLst>
      <p:bldP spid="68623" grpId="0" animBg="1"/>
      <p:bldP spid="16407" grpId="0"/>
      <p:bldP spid="16416" grpId="0"/>
      <p:bldP spid="16417" grpId="0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орабль без раскраск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9288" y="692150"/>
            <a:ext cx="55165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Freeform 3"/>
          <p:cNvSpPr>
            <a:spLocks/>
          </p:cNvSpPr>
          <p:nvPr/>
        </p:nvSpPr>
        <p:spPr bwMode="auto">
          <a:xfrm>
            <a:off x="3359150" y="1916113"/>
            <a:ext cx="1898650" cy="1820862"/>
          </a:xfrm>
          <a:custGeom>
            <a:avLst/>
            <a:gdLst>
              <a:gd name="T0" fmla="*/ 0 w 1196"/>
              <a:gd name="T1" fmla="*/ 0 h 1147"/>
              <a:gd name="T2" fmla="*/ 302418726 w 1196"/>
              <a:gd name="T3" fmla="*/ 120967465 h 1147"/>
              <a:gd name="T4" fmla="*/ 511590915 w 1196"/>
              <a:gd name="T5" fmla="*/ 110886847 h 1147"/>
              <a:gd name="T6" fmla="*/ 738406472 w 1196"/>
              <a:gd name="T7" fmla="*/ 126007774 h 1147"/>
              <a:gd name="T8" fmla="*/ 821570801 w 1196"/>
              <a:gd name="T9" fmla="*/ 148688370 h 1147"/>
              <a:gd name="T10" fmla="*/ 934977190 w 1196"/>
              <a:gd name="T11" fmla="*/ 156249628 h 1147"/>
              <a:gd name="T12" fmla="*/ 1063505900 w 1196"/>
              <a:gd name="T13" fmla="*/ 201612408 h 1147"/>
              <a:gd name="T14" fmla="*/ 1008062485 w 1196"/>
              <a:gd name="T15" fmla="*/ 181451173 h 1147"/>
              <a:gd name="T16" fmla="*/ 2147483647 w 1196"/>
              <a:gd name="T17" fmla="*/ 375502324 h 1147"/>
              <a:gd name="T18" fmla="*/ 2147483647 w 1196"/>
              <a:gd name="T19" fmla="*/ 617437254 h 1147"/>
              <a:gd name="T20" fmla="*/ 2147483647 w 1196"/>
              <a:gd name="T21" fmla="*/ 897175394 h 1147"/>
              <a:gd name="T22" fmla="*/ 2147483647 w 1196"/>
              <a:gd name="T23" fmla="*/ 1116428040 h 1147"/>
              <a:gd name="T24" fmla="*/ 2147483647 w 1196"/>
              <a:gd name="T25" fmla="*/ 1411286909 h 1147"/>
              <a:gd name="T26" fmla="*/ 2147483647 w 1196"/>
              <a:gd name="T27" fmla="*/ 1592738031 h 1147"/>
              <a:gd name="T28" fmla="*/ 2147483647 w 1196"/>
              <a:gd name="T29" fmla="*/ 1754028315 h 1147"/>
              <a:gd name="T30" fmla="*/ 2147483647 w 1196"/>
              <a:gd name="T31" fmla="*/ 2001003455 h 1147"/>
              <a:gd name="T32" fmla="*/ 2147483647 w 1196"/>
              <a:gd name="T33" fmla="*/ 2147483647 h 1147"/>
              <a:gd name="T34" fmla="*/ 2147483647 w 1196"/>
              <a:gd name="T35" fmla="*/ 2147483647 h 1147"/>
              <a:gd name="T36" fmla="*/ 2147483647 w 1196"/>
              <a:gd name="T37" fmla="*/ 2147483647 h 1147"/>
              <a:gd name="T38" fmla="*/ 2147483647 w 1196"/>
              <a:gd name="T39" fmla="*/ 2147483647 h 1147"/>
              <a:gd name="T40" fmla="*/ 2147483647 w 1196"/>
              <a:gd name="T41" fmla="*/ 2147483647 h 1147"/>
              <a:gd name="T42" fmla="*/ 2084168368 w 1196"/>
              <a:gd name="T43" fmla="*/ 2147483647 h 1147"/>
              <a:gd name="T44" fmla="*/ 1915318762 w 1196"/>
              <a:gd name="T45" fmla="*/ 2147483647 h 1147"/>
              <a:gd name="T46" fmla="*/ 1552416013 w 1196"/>
              <a:gd name="T47" fmla="*/ 2147483647 h 1147"/>
              <a:gd name="T48" fmla="*/ 907256276 w 1196"/>
              <a:gd name="T49" fmla="*/ 2147483647 h 1147"/>
              <a:gd name="T50" fmla="*/ 126007811 w 1196"/>
              <a:gd name="T51" fmla="*/ 2147483647 h 1147"/>
              <a:gd name="T52" fmla="*/ 435986258 w 1196"/>
              <a:gd name="T53" fmla="*/ 2147483647 h 1147"/>
              <a:gd name="T54" fmla="*/ 685482419 w 1196"/>
              <a:gd name="T55" fmla="*/ 1985882528 h 1147"/>
              <a:gd name="T56" fmla="*/ 811490180 w 1196"/>
              <a:gd name="T57" fmla="*/ 1403725651 h 1147"/>
              <a:gd name="T58" fmla="*/ 826611111 w 1196"/>
              <a:gd name="T59" fmla="*/ 1088707134 h 1147"/>
              <a:gd name="T60" fmla="*/ 725804902 w 1196"/>
              <a:gd name="T61" fmla="*/ 705643454 h 1147"/>
              <a:gd name="T62" fmla="*/ 468749070 w 1196"/>
              <a:gd name="T63" fmla="*/ 146169010 h 1147"/>
              <a:gd name="T64" fmla="*/ 0 w 1196"/>
              <a:gd name="T65" fmla="*/ 0 h 11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96"/>
              <a:gd name="T100" fmla="*/ 0 h 1147"/>
              <a:gd name="T101" fmla="*/ 1196 w 1196"/>
              <a:gd name="T102" fmla="*/ 1147 h 11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96" h="1147">
                <a:moveTo>
                  <a:pt x="0" y="0"/>
                </a:moveTo>
                <a:cubicBezTo>
                  <a:pt x="41" y="14"/>
                  <a:pt x="79" y="36"/>
                  <a:pt x="120" y="48"/>
                </a:cubicBezTo>
                <a:cubicBezTo>
                  <a:pt x="159" y="58"/>
                  <a:pt x="178" y="41"/>
                  <a:pt x="203" y="44"/>
                </a:cubicBezTo>
                <a:cubicBezTo>
                  <a:pt x="232" y="44"/>
                  <a:pt x="273" y="48"/>
                  <a:pt x="293" y="50"/>
                </a:cubicBezTo>
                <a:cubicBezTo>
                  <a:pt x="326" y="55"/>
                  <a:pt x="315" y="55"/>
                  <a:pt x="326" y="59"/>
                </a:cubicBezTo>
                <a:cubicBezTo>
                  <a:pt x="339" y="61"/>
                  <a:pt x="355" y="59"/>
                  <a:pt x="371" y="62"/>
                </a:cubicBezTo>
                <a:cubicBezTo>
                  <a:pt x="384" y="66"/>
                  <a:pt x="417" y="78"/>
                  <a:pt x="422" y="80"/>
                </a:cubicBezTo>
                <a:cubicBezTo>
                  <a:pt x="427" y="82"/>
                  <a:pt x="311" y="61"/>
                  <a:pt x="400" y="72"/>
                </a:cubicBezTo>
                <a:lnTo>
                  <a:pt x="957" y="149"/>
                </a:lnTo>
                <a:lnTo>
                  <a:pt x="1031" y="245"/>
                </a:lnTo>
                <a:lnTo>
                  <a:pt x="1094" y="356"/>
                </a:lnTo>
                <a:lnTo>
                  <a:pt x="1124" y="443"/>
                </a:lnTo>
                <a:lnTo>
                  <a:pt x="1160" y="560"/>
                </a:lnTo>
                <a:lnTo>
                  <a:pt x="1175" y="632"/>
                </a:lnTo>
                <a:lnTo>
                  <a:pt x="1184" y="696"/>
                </a:lnTo>
                <a:lnTo>
                  <a:pt x="1196" y="794"/>
                </a:lnTo>
                <a:lnTo>
                  <a:pt x="1175" y="905"/>
                </a:lnTo>
                <a:lnTo>
                  <a:pt x="1124" y="1061"/>
                </a:lnTo>
                <a:lnTo>
                  <a:pt x="1048" y="1147"/>
                </a:lnTo>
                <a:lnTo>
                  <a:pt x="960" y="1040"/>
                </a:lnTo>
                <a:lnTo>
                  <a:pt x="890" y="995"/>
                </a:lnTo>
                <a:lnTo>
                  <a:pt x="827" y="962"/>
                </a:lnTo>
                <a:lnTo>
                  <a:pt x="760" y="944"/>
                </a:lnTo>
                <a:lnTo>
                  <a:pt x="616" y="928"/>
                </a:lnTo>
                <a:lnTo>
                  <a:pt x="360" y="984"/>
                </a:lnTo>
                <a:lnTo>
                  <a:pt x="50" y="1101"/>
                </a:lnTo>
                <a:lnTo>
                  <a:pt x="173" y="965"/>
                </a:lnTo>
                <a:lnTo>
                  <a:pt x="272" y="788"/>
                </a:lnTo>
                <a:lnTo>
                  <a:pt x="322" y="557"/>
                </a:lnTo>
                <a:lnTo>
                  <a:pt x="328" y="432"/>
                </a:lnTo>
                <a:lnTo>
                  <a:pt x="288" y="280"/>
                </a:lnTo>
                <a:lnTo>
                  <a:pt x="186" y="5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5159376" y="2205039"/>
            <a:ext cx="1446213" cy="1728787"/>
          </a:xfrm>
          <a:custGeom>
            <a:avLst/>
            <a:gdLst>
              <a:gd name="T0" fmla="*/ 115927246 w 911"/>
              <a:gd name="T1" fmla="*/ 0 h 1089"/>
              <a:gd name="T2" fmla="*/ 1985884073 w 911"/>
              <a:gd name="T3" fmla="*/ 287297700 h 1089"/>
              <a:gd name="T4" fmla="*/ 2147483647 w 911"/>
              <a:gd name="T5" fmla="*/ 869452868 h 1089"/>
              <a:gd name="T6" fmla="*/ 2147483647 w 911"/>
              <a:gd name="T7" fmla="*/ 1013102462 h 1089"/>
              <a:gd name="T8" fmla="*/ 2147483647 w 911"/>
              <a:gd name="T9" fmla="*/ 1217234174 h 1089"/>
              <a:gd name="T10" fmla="*/ 2147483647 w 911"/>
              <a:gd name="T11" fmla="*/ 1486891488 h 1089"/>
              <a:gd name="T12" fmla="*/ 2147483647 w 911"/>
              <a:gd name="T13" fmla="*/ 1814511955 h 1089"/>
              <a:gd name="T14" fmla="*/ 2147483647 w 911"/>
              <a:gd name="T15" fmla="*/ 2018643667 h 1089"/>
              <a:gd name="T16" fmla="*/ 2147483647 w 911"/>
              <a:gd name="T17" fmla="*/ 2116928895 h 1089"/>
              <a:gd name="T18" fmla="*/ 2076609705 w 911"/>
              <a:gd name="T19" fmla="*/ 2147483647 h 1089"/>
              <a:gd name="T20" fmla="*/ 1829634373 w 911"/>
              <a:gd name="T21" fmla="*/ 2147483647 h 1089"/>
              <a:gd name="T22" fmla="*/ 1789311870 w 911"/>
              <a:gd name="T23" fmla="*/ 2147483647 h 1089"/>
              <a:gd name="T24" fmla="*/ 1743949054 w 911"/>
              <a:gd name="T25" fmla="*/ 2147483647 h 1089"/>
              <a:gd name="T26" fmla="*/ 1607860209 w 911"/>
              <a:gd name="T27" fmla="*/ 2147483647 h 1089"/>
              <a:gd name="T28" fmla="*/ 1350804252 w 911"/>
              <a:gd name="T29" fmla="*/ 2147483647 h 1089"/>
              <a:gd name="T30" fmla="*/ 1071067680 w 911"/>
              <a:gd name="T31" fmla="*/ 2147483647 h 1089"/>
              <a:gd name="T32" fmla="*/ 624998997 w 911"/>
              <a:gd name="T33" fmla="*/ 2147483647 h 1089"/>
              <a:gd name="T34" fmla="*/ 0 w 911"/>
              <a:gd name="T35" fmla="*/ 2147483647 h 1089"/>
              <a:gd name="T36" fmla="*/ 5040314 w 911"/>
              <a:gd name="T37" fmla="*/ 2147483647 h 1089"/>
              <a:gd name="T38" fmla="*/ 239415755 w 911"/>
              <a:gd name="T39" fmla="*/ 2147483647 h 1089"/>
              <a:gd name="T40" fmla="*/ 405746081 w 911"/>
              <a:gd name="T41" fmla="*/ 1882555330 h 1089"/>
              <a:gd name="T42" fmla="*/ 511592751 w 911"/>
              <a:gd name="T43" fmla="*/ 1648181369 h 1089"/>
              <a:gd name="T44" fmla="*/ 541834628 w 911"/>
              <a:gd name="T45" fmla="*/ 1285279136 h 1089"/>
              <a:gd name="T46" fmla="*/ 473789610 w 911"/>
              <a:gd name="T47" fmla="*/ 703122480 h 1089"/>
              <a:gd name="T48" fmla="*/ 435988057 w 911"/>
              <a:gd name="T49" fmla="*/ 582155069 h 1089"/>
              <a:gd name="T50" fmla="*/ 428426794 w 911"/>
              <a:gd name="T51" fmla="*/ 551913216 h 1089"/>
              <a:gd name="T52" fmla="*/ 103327233 w 911"/>
              <a:gd name="T53" fmla="*/ 37801535 h 1089"/>
              <a:gd name="T54" fmla="*/ 115927246 w 911"/>
              <a:gd name="T55" fmla="*/ 0 h 10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11"/>
              <a:gd name="T85" fmla="*/ 0 h 1089"/>
              <a:gd name="T86" fmla="*/ 911 w 911"/>
              <a:gd name="T87" fmla="*/ 1089 h 10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11" h="1089">
                <a:moveTo>
                  <a:pt x="46" y="0"/>
                </a:moveTo>
                <a:lnTo>
                  <a:pt x="788" y="114"/>
                </a:lnTo>
                <a:lnTo>
                  <a:pt x="884" y="345"/>
                </a:lnTo>
                <a:lnTo>
                  <a:pt x="899" y="402"/>
                </a:lnTo>
                <a:lnTo>
                  <a:pt x="911" y="483"/>
                </a:lnTo>
                <a:lnTo>
                  <a:pt x="908" y="590"/>
                </a:lnTo>
                <a:lnTo>
                  <a:pt x="905" y="720"/>
                </a:lnTo>
                <a:lnTo>
                  <a:pt x="893" y="801"/>
                </a:lnTo>
                <a:lnTo>
                  <a:pt x="878" y="840"/>
                </a:lnTo>
                <a:lnTo>
                  <a:pt x="824" y="930"/>
                </a:lnTo>
                <a:lnTo>
                  <a:pt x="726" y="1089"/>
                </a:lnTo>
                <a:lnTo>
                  <a:pt x="710" y="1023"/>
                </a:lnTo>
                <a:lnTo>
                  <a:pt x="692" y="993"/>
                </a:lnTo>
                <a:lnTo>
                  <a:pt x="638" y="942"/>
                </a:lnTo>
                <a:lnTo>
                  <a:pt x="536" y="906"/>
                </a:lnTo>
                <a:lnTo>
                  <a:pt x="425" y="897"/>
                </a:lnTo>
                <a:lnTo>
                  <a:pt x="248" y="918"/>
                </a:lnTo>
                <a:lnTo>
                  <a:pt x="0" y="998"/>
                </a:lnTo>
                <a:lnTo>
                  <a:pt x="2" y="987"/>
                </a:lnTo>
                <a:lnTo>
                  <a:pt x="95" y="894"/>
                </a:lnTo>
                <a:lnTo>
                  <a:pt x="161" y="747"/>
                </a:lnTo>
                <a:lnTo>
                  <a:pt x="203" y="654"/>
                </a:lnTo>
                <a:lnTo>
                  <a:pt x="215" y="510"/>
                </a:lnTo>
                <a:lnTo>
                  <a:pt x="188" y="279"/>
                </a:lnTo>
                <a:lnTo>
                  <a:pt x="173" y="231"/>
                </a:lnTo>
                <a:lnTo>
                  <a:pt x="170" y="219"/>
                </a:lnTo>
                <a:lnTo>
                  <a:pt x="41" y="15"/>
                </a:lnTo>
                <a:lnTo>
                  <a:pt x="4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3432176" y="3644901"/>
            <a:ext cx="1749425" cy="1374775"/>
          </a:xfrm>
          <a:custGeom>
            <a:avLst/>
            <a:gdLst>
              <a:gd name="T0" fmla="*/ 0 w 1102"/>
              <a:gd name="T1" fmla="*/ 0 h 866"/>
              <a:gd name="T2" fmla="*/ 2147483647 w 1102"/>
              <a:gd name="T3" fmla="*/ 113407843 h 866"/>
              <a:gd name="T4" fmla="*/ 2147483647 w 1102"/>
              <a:gd name="T5" fmla="*/ 330141269 h 866"/>
              <a:gd name="T6" fmla="*/ 2147483647 w 1102"/>
              <a:gd name="T7" fmla="*/ 587195645 h 866"/>
              <a:gd name="T8" fmla="*/ 2147483647 w 1102"/>
              <a:gd name="T9" fmla="*/ 904737029 h 866"/>
              <a:gd name="T10" fmla="*/ 2147483647 w 1102"/>
              <a:gd name="T11" fmla="*/ 1257557217 h 866"/>
              <a:gd name="T12" fmla="*/ 2147483647 w 1102"/>
              <a:gd name="T13" fmla="*/ 1759069360 h 866"/>
              <a:gd name="T14" fmla="*/ 2147483647 w 1102"/>
              <a:gd name="T15" fmla="*/ 2147483647 h 866"/>
              <a:gd name="T16" fmla="*/ 2147483647 w 1102"/>
              <a:gd name="T17" fmla="*/ 2147483647 h 866"/>
              <a:gd name="T18" fmla="*/ 2147483647 w 1102"/>
              <a:gd name="T19" fmla="*/ 2147173313 h 866"/>
              <a:gd name="T20" fmla="*/ 2147483647 w 1102"/>
              <a:gd name="T21" fmla="*/ 2101810514 h 866"/>
              <a:gd name="T22" fmla="*/ 2119450467 w 1102"/>
              <a:gd name="T23" fmla="*/ 2046367092 h 866"/>
              <a:gd name="T24" fmla="*/ 1718746595 w 1102"/>
              <a:gd name="T25" fmla="*/ 1925399626 h 866"/>
              <a:gd name="T26" fmla="*/ 1476811305 w 1102"/>
              <a:gd name="T27" fmla="*/ 1917839953 h 866"/>
              <a:gd name="T28" fmla="*/ 1333163256 w 1102"/>
              <a:gd name="T29" fmla="*/ 1940520559 h 866"/>
              <a:gd name="T30" fmla="*/ 1151710499 w 1102"/>
              <a:gd name="T31" fmla="*/ 1970762426 h 866"/>
              <a:gd name="T32" fmla="*/ 572074620 w 1102"/>
              <a:gd name="T33" fmla="*/ 2147483647 h 866"/>
              <a:gd name="T34" fmla="*/ 728324238 w 1102"/>
              <a:gd name="T35" fmla="*/ 1600299958 h 866"/>
              <a:gd name="T36" fmla="*/ 758566100 w 1102"/>
              <a:gd name="T37" fmla="*/ 1010583562 h 866"/>
              <a:gd name="T38" fmla="*/ 690522705 w 1102"/>
              <a:gd name="T39" fmla="*/ 791329038 h 866"/>
              <a:gd name="T40" fmla="*/ 614918051 w 1102"/>
              <a:gd name="T41" fmla="*/ 609877839 h 866"/>
              <a:gd name="T42" fmla="*/ 501510276 w 1102"/>
              <a:gd name="T43" fmla="*/ 428426640 h 866"/>
              <a:gd name="T44" fmla="*/ 456147484 w 1102"/>
              <a:gd name="T45" fmla="*/ 345262202 h 866"/>
              <a:gd name="T46" fmla="*/ 0 w 1102"/>
              <a:gd name="T47" fmla="*/ 0 h 8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02"/>
              <a:gd name="T73" fmla="*/ 0 h 866"/>
              <a:gd name="T74" fmla="*/ 1102 w 1102"/>
              <a:gd name="T75" fmla="*/ 866 h 8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02" h="866">
                <a:moveTo>
                  <a:pt x="0" y="0"/>
                </a:moveTo>
                <a:lnTo>
                  <a:pt x="952" y="45"/>
                </a:lnTo>
                <a:lnTo>
                  <a:pt x="1021" y="131"/>
                </a:lnTo>
                <a:lnTo>
                  <a:pt x="1084" y="233"/>
                </a:lnTo>
                <a:lnTo>
                  <a:pt x="1102" y="359"/>
                </a:lnTo>
                <a:lnTo>
                  <a:pt x="1088" y="499"/>
                </a:lnTo>
                <a:lnTo>
                  <a:pt x="1018" y="698"/>
                </a:lnTo>
                <a:lnTo>
                  <a:pt x="928" y="866"/>
                </a:lnTo>
                <a:lnTo>
                  <a:pt x="907" y="862"/>
                </a:lnTo>
                <a:lnTo>
                  <a:pt x="892" y="852"/>
                </a:lnTo>
                <a:lnTo>
                  <a:pt x="871" y="834"/>
                </a:lnTo>
                <a:lnTo>
                  <a:pt x="841" y="812"/>
                </a:lnTo>
                <a:lnTo>
                  <a:pt x="682" y="764"/>
                </a:lnTo>
                <a:lnTo>
                  <a:pt x="586" y="761"/>
                </a:lnTo>
                <a:lnTo>
                  <a:pt x="529" y="770"/>
                </a:lnTo>
                <a:lnTo>
                  <a:pt x="457" y="782"/>
                </a:lnTo>
                <a:lnTo>
                  <a:pt x="227" y="862"/>
                </a:lnTo>
                <a:lnTo>
                  <a:pt x="289" y="635"/>
                </a:lnTo>
                <a:lnTo>
                  <a:pt x="301" y="401"/>
                </a:lnTo>
                <a:lnTo>
                  <a:pt x="274" y="314"/>
                </a:lnTo>
                <a:lnTo>
                  <a:pt x="244" y="242"/>
                </a:lnTo>
                <a:lnTo>
                  <a:pt x="199" y="170"/>
                </a:lnTo>
                <a:lnTo>
                  <a:pt x="181" y="13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5016501" y="3789364"/>
            <a:ext cx="1376363" cy="1209675"/>
          </a:xfrm>
          <a:custGeom>
            <a:avLst/>
            <a:gdLst>
              <a:gd name="T0" fmla="*/ 120967559 w 867"/>
              <a:gd name="T1" fmla="*/ 0 h 762"/>
              <a:gd name="T2" fmla="*/ 2071569400 w 867"/>
              <a:gd name="T3" fmla="*/ 189012502 h 762"/>
              <a:gd name="T4" fmla="*/ 2147483647 w 867"/>
              <a:gd name="T5" fmla="*/ 430947573 h 762"/>
              <a:gd name="T6" fmla="*/ 2147483647 w 867"/>
              <a:gd name="T7" fmla="*/ 718245293 h 762"/>
              <a:gd name="T8" fmla="*/ 2147483647 w 867"/>
              <a:gd name="T9" fmla="*/ 990420692 h 762"/>
              <a:gd name="T10" fmla="*/ 2043848473 w 867"/>
              <a:gd name="T11" fmla="*/ 1247476547 h 762"/>
              <a:gd name="T12" fmla="*/ 1882558460 w 867"/>
              <a:gd name="T13" fmla="*/ 1542335528 h 762"/>
              <a:gd name="T14" fmla="*/ 1754029687 w 867"/>
              <a:gd name="T15" fmla="*/ 1738908049 h 762"/>
              <a:gd name="T16" fmla="*/ 1655743982 w 867"/>
              <a:gd name="T17" fmla="*/ 1844754578 h 762"/>
              <a:gd name="T18" fmla="*/ 536794317 w 867"/>
              <a:gd name="T19" fmla="*/ 1882557703 h 762"/>
              <a:gd name="T20" fmla="*/ 0 w 867"/>
              <a:gd name="T21" fmla="*/ 1920359241 h 762"/>
              <a:gd name="T22" fmla="*/ 30241890 w 867"/>
              <a:gd name="T23" fmla="*/ 1874996443 h 762"/>
              <a:gd name="T24" fmla="*/ 264617321 w 867"/>
              <a:gd name="T25" fmla="*/ 1595259586 h 762"/>
              <a:gd name="T26" fmla="*/ 370463892 w 867"/>
              <a:gd name="T27" fmla="*/ 1338203731 h 762"/>
              <a:gd name="T28" fmla="*/ 415826708 w 867"/>
              <a:gd name="T29" fmla="*/ 1164312211 h 762"/>
              <a:gd name="T30" fmla="*/ 430947746 w 867"/>
              <a:gd name="T31" fmla="*/ 914817616 h 762"/>
              <a:gd name="T32" fmla="*/ 430947746 w 867"/>
              <a:gd name="T33" fmla="*/ 740925899 h 762"/>
              <a:gd name="T34" fmla="*/ 370463892 w 867"/>
              <a:gd name="T35" fmla="*/ 529232841 h 762"/>
              <a:gd name="T36" fmla="*/ 287297935 w 867"/>
              <a:gd name="T37" fmla="*/ 309978425 h 762"/>
              <a:gd name="T38" fmla="*/ 120967559 w 867"/>
              <a:gd name="T39" fmla="*/ 0 h 7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67"/>
              <a:gd name="T61" fmla="*/ 0 h 762"/>
              <a:gd name="T62" fmla="*/ 867 w 867"/>
              <a:gd name="T63" fmla="*/ 762 h 76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67" h="762">
                <a:moveTo>
                  <a:pt x="48" y="0"/>
                </a:moveTo>
                <a:lnTo>
                  <a:pt x="822" y="75"/>
                </a:lnTo>
                <a:lnTo>
                  <a:pt x="864" y="171"/>
                </a:lnTo>
                <a:lnTo>
                  <a:pt x="867" y="285"/>
                </a:lnTo>
                <a:lnTo>
                  <a:pt x="855" y="393"/>
                </a:lnTo>
                <a:lnTo>
                  <a:pt x="811" y="495"/>
                </a:lnTo>
                <a:lnTo>
                  <a:pt x="747" y="612"/>
                </a:lnTo>
                <a:lnTo>
                  <a:pt x="696" y="690"/>
                </a:lnTo>
                <a:lnTo>
                  <a:pt x="657" y="732"/>
                </a:lnTo>
                <a:lnTo>
                  <a:pt x="213" y="747"/>
                </a:lnTo>
                <a:lnTo>
                  <a:pt x="0" y="762"/>
                </a:lnTo>
                <a:lnTo>
                  <a:pt x="12" y="744"/>
                </a:lnTo>
                <a:lnTo>
                  <a:pt x="105" y="633"/>
                </a:lnTo>
                <a:lnTo>
                  <a:pt x="147" y="531"/>
                </a:lnTo>
                <a:lnTo>
                  <a:pt x="165" y="462"/>
                </a:lnTo>
                <a:lnTo>
                  <a:pt x="171" y="363"/>
                </a:lnTo>
                <a:lnTo>
                  <a:pt x="171" y="294"/>
                </a:lnTo>
                <a:lnTo>
                  <a:pt x="147" y="210"/>
                </a:lnTo>
                <a:lnTo>
                  <a:pt x="114" y="123"/>
                </a:lnTo>
                <a:lnTo>
                  <a:pt x="4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6148388" y="4572000"/>
            <a:ext cx="1204912" cy="585788"/>
          </a:xfrm>
          <a:custGeom>
            <a:avLst/>
            <a:gdLst>
              <a:gd name="T0" fmla="*/ 0 w 759"/>
              <a:gd name="T1" fmla="*/ 0 h 369"/>
              <a:gd name="T2" fmla="*/ 211693068 w 759"/>
              <a:gd name="T3" fmla="*/ 15120952 h 369"/>
              <a:gd name="T4" fmla="*/ 1194553579 w 759"/>
              <a:gd name="T5" fmla="*/ 45362849 h 369"/>
              <a:gd name="T6" fmla="*/ 1625499187 w 759"/>
              <a:gd name="T7" fmla="*/ 75604752 h 369"/>
              <a:gd name="T8" fmla="*/ 1912797185 w 759"/>
              <a:gd name="T9" fmla="*/ 105846667 h 369"/>
              <a:gd name="T10" fmla="*/ 1806950700 w 759"/>
              <a:gd name="T11" fmla="*/ 491431718 h 369"/>
              <a:gd name="T12" fmla="*/ 1602818591 w 759"/>
              <a:gd name="T13" fmla="*/ 703124953 h 369"/>
              <a:gd name="T14" fmla="*/ 1360883769 w 759"/>
              <a:gd name="T15" fmla="*/ 846773340 h 369"/>
              <a:gd name="T16" fmla="*/ 1091226456 w 759"/>
              <a:gd name="T17" fmla="*/ 929939333 h 369"/>
              <a:gd name="T18" fmla="*/ 740925590 w 759"/>
              <a:gd name="T19" fmla="*/ 892136176 h 369"/>
              <a:gd name="T20" fmla="*/ 476308585 w 759"/>
              <a:gd name="T21" fmla="*/ 839213661 h 369"/>
              <a:gd name="T22" fmla="*/ 45362791 w 759"/>
              <a:gd name="T23" fmla="*/ 771168414 h 369"/>
              <a:gd name="T24" fmla="*/ 158768983 w 759"/>
              <a:gd name="T25" fmla="*/ 597278336 h 369"/>
              <a:gd name="T26" fmla="*/ 181451166 w 759"/>
              <a:gd name="T27" fmla="*/ 393144680 h 369"/>
              <a:gd name="T28" fmla="*/ 151209313 w 759"/>
              <a:gd name="T29" fmla="*/ 211693335 h 369"/>
              <a:gd name="T30" fmla="*/ 0 w 759"/>
              <a:gd name="T31" fmla="*/ 0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59"/>
              <a:gd name="T49" fmla="*/ 0 h 369"/>
              <a:gd name="T50" fmla="*/ 759 w 759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59" h="369">
                <a:moveTo>
                  <a:pt x="0" y="0"/>
                </a:moveTo>
                <a:lnTo>
                  <a:pt x="84" y="6"/>
                </a:lnTo>
                <a:lnTo>
                  <a:pt x="474" y="18"/>
                </a:lnTo>
                <a:lnTo>
                  <a:pt x="645" y="30"/>
                </a:lnTo>
                <a:lnTo>
                  <a:pt x="759" y="42"/>
                </a:lnTo>
                <a:lnTo>
                  <a:pt x="717" y="195"/>
                </a:lnTo>
                <a:lnTo>
                  <a:pt x="636" y="279"/>
                </a:lnTo>
                <a:lnTo>
                  <a:pt x="540" y="336"/>
                </a:lnTo>
                <a:lnTo>
                  <a:pt x="433" y="369"/>
                </a:lnTo>
                <a:lnTo>
                  <a:pt x="294" y="354"/>
                </a:lnTo>
                <a:lnTo>
                  <a:pt x="189" y="333"/>
                </a:lnTo>
                <a:lnTo>
                  <a:pt x="18" y="306"/>
                </a:lnTo>
                <a:lnTo>
                  <a:pt x="63" y="237"/>
                </a:lnTo>
                <a:lnTo>
                  <a:pt x="72" y="156"/>
                </a:lnTo>
                <a:lnTo>
                  <a:pt x="60" y="8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>
            <a:off x="2514601" y="2997201"/>
            <a:ext cx="1349375" cy="1871663"/>
          </a:xfrm>
          <a:custGeom>
            <a:avLst/>
            <a:gdLst>
              <a:gd name="T0" fmla="*/ 83165951 w 850"/>
              <a:gd name="T1" fmla="*/ 0 h 1179"/>
              <a:gd name="T2" fmla="*/ 763608117 w 850"/>
              <a:gd name="T3" fmla="*/ 927417761 h 1179"/>
              <a:gd name="T4" fmla="*/ 2142132991 w 850"/>
              <a:gd name="T5" fmla="*/ 2147483647 h 1179"/>
              <a:gd name="T6" fmla="*/ 1874996505 w 850"/>
              <a:gd name="T7" fmla="*/ 2147483647 h 1179"/>
              <a:gd name="T8" fmla="*/ 1527214646 w 850"/>
              <a:gd name="T9" fmla="*/ 2147483647 h 1179"/>
              <a:gd name="T10" fmla="*/ 975301379 w 850"/>
              <a:gd name="T11" fmla="*/ 2147483647 h 1179"/>
              <a:gd name="T12" fmla="*/ 786288723 w 850"/>
              <a:gd name="T13" fmla="*/ 2147483647 h 1179"/>
              <a:gd name="T14" fmla="*/ 627518131 w 850"/>
              <a:gd name="T15" fmla="*/ 2147483647 h 1179"/>
              <a:gd name="T16" fmla="*/ 476310387 w 850"/>
              <a:gd name="T17" fmla="*/ 2147483647 h 1179"/>
              <a:gd name="T18" fmla="*/ 302418762 w 850"/>
              <a:gd name="T19" fmla="*/ 2147483647 h 1179"/>
              <a:gd name="T20" fmla="*/ 37801552 w 850"/>
              <a:gd name="T21" fmla="*/ 1154231790 h 1179"/>
              <a:gd name="T22" fmla="*/ 0 w 850"/>
              <a:gd name="T23" fmla="*/ 541834506 h 1179"/>
              <a:gd name="T24" fmla="*/ 83165951 w 850"/>
              <a:gd name="T25" fmla="*/ 0 h 11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50"/>
              <a:gd name="T40" fmla="*/ 0 h 1179"/>
              <a:gd name="T41" fmla="*/ 850 w 850"/>
              <a:gd name="T42" fmla="*/ 1179 h 11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50" h="1179">
                <a:moveTo>
                  <a:pt x="33" y="0"/>
                </a:moveTo>
                <a:lnTo>
                  <a:pt x="303" y="368"/>
                </a:lnTo>
                <a:lnTo>
                  <a:pt x="850" y="1179"/>
                </a:lnTo>
                <a:lnTo>
                  <a:pt x="744" y="1178"/>
                </a:lnTo>
                <a:lnTo>
                  <a:pt x="606" y="1127"/>
                </a:lnTo>
                <a:lnTo>
                  <a:pt x="387" y="1001"/>
                </a:lnTo>
                <a:lnTo>
                  <a:pt x="312" y="968"/>
                </a:lnTo>
                <a:lnTo>
                  <a:pt x="249" y="965"/>
                </a:lnTo>
                <a:lnTo>
                  <a:pt x="189" y="968"/>
                </a:lnTo>
                <a:lnTo>
                  <a:pt x="120" y="1001"/>
                </a:lnTo>
                <a:lnTo>
                  <a:pt x="15" y="458"/>
                </a:lnTo>
                <a:lnTo>
                  <a:pt x="0" y="215"/>
                </a:lnTo>
                <a:lnTo>
                  <a:pt x="33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4219575" y="765175"/>
            <a:ext cx="1195388" cy="635000"/>
          </a:xfrm>
          <a:custGeom>
            <a:avLst/>
            <a:gdLst>
              <a:gd name="T0" fmla="*/ 7561266 w 753"/>
              <a:gd name="T1" fmla="*/ 113407840 h 400"/>
              <a:gd name="T2" fmla="*/ 317539817 w 753"/>
              <a:gd name="T3" fmla="*/ 156249689 h 400"/>
              <a:gd name="T4" fmla="*/ 1035785507 w 753"/>
              <a:gd name="T5" fmla="*/ 0 h 400"/>
              <a:gd name="T6" fmla="*/ 1270159266 w 753"/>
              <a:gd name="T7" fmla="*/ 10080625 h 400"/>
              <a:gd name="T8" fmla="*/ 1496973350 w 753"/>
              <a:gd name="T9" fmla="*/ 123488462 h 400"/>
              <a:gd name="T10" fmla="*/ 1791832850 w 753"/>
              <a:gd name="T11" fmla="*/ 350302505 h 400"/>
              <a:gd name="T12" fmla="*/ 1874997220 w 753"/>
              <a:gd name="T13" fmla="*/ 614918136 h 400"/>
              <a:gd name="T14" fmla="*/ 1716228155 w 753"/>
              <a:gd name="T15" fmla="*/ 456149134 h 400"/>
              <a:gd name="T16" fmla="*/ 1481852411 w 753"/>
              <a:gd name="T17" fmla="*/ 365423438 h 400"/>
              <a:gd name="T18" fmla="*/ 1262599591 w 753"/>
              <a:gd name="T19" fmla="*/ 342741245 h 400"/>
              <a:gd name="T20" fmla="*/ 1421368656 w 753"/>
              <a:gd name="T21" fmla="*/ 448587874 h 400"/>
              <a:gd name="T22" fmla="*/ 1572578045 w 753"/>
              <a:gd name="T23" fmla="*/ 509071606 h 400"/>
              <a:gd name="T24" fmla="*/ 1776711911 w 753"/>
              <a:gd name="T25" fmla="*/ 682963128 h 400"/>
              <a:gd name="T26" fmla="*/ 1897679422 w 753"/>
              <a:gd name="T27" fmla="*/ 1008062589 h 400"/>
              <a:gd name="T28" fmla="*/ 1648182739 w 753"/>
              <a:gd name="T29" fmla="*/ 826611196 h 400"/>
              <a:gd name="T30" fmla="*/ 1391126778 w 753"/>
              <a:gd name="T31" fmla="*/ 720764666 h 400"/>
              <a:gd name="T32" fmla="*/ 1315522083 w 753"/>
              <a:gd name="T33" fmla="*/ 713204993 h 400"/>
              <a:gd name="T34" fmla="*/ 1013103305 w 753"/>
              <a:gd name="T35" fmla="*/ 720764666 h 400"/>
              <a:gd name="T36" fmla="*/ 680442450 w 753"/>
              <a:gd name="T37" fmla="*/ 849293588 h 400"/>
              <a:gd name="T38" fmla="*/ 325101080 w 753"/>
              <a:gd name="T39" fmla="*/ 887095126 h 400"/>
              <a:gd name="T40" fmla="*/ 189012580 w 753"/>
              <a:gd name="T41" fmla="*/ 856853260 h 400"/>
              <a:gd name="T42" fmla="*/ 75604719 w 753"/>
              <a:gd name="T43" fmla="*/ 803930591 h 400"/>
              <a:gd name="T44" fmla="*/ 15120945 w 753"/>
              <a:gd name="T45" fmla="*/ 735885599 h 400"/>
              <a:gd name="T46" fmla="*/ 7561266 w 753"/>
              <a:gd name="T47" fmla="*/ 297378446 h 400"/>
              <a:gd name="T48" fmla="*/ 0 w 753"/>
              <a:gd name="T49" fmla="*/ 146169068 h 400"/>
              <a:gd name="T50" fmla="*/ 7561266 w 753"/>
              <a:gd name="T51" fmla="*/ 113407840 h 4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53"/>
              <a:gd name="T79" fmla="*/ 0 h 400"/>
              <a:gd name="T80" fmla="*/ 753 w 753"/>
              <a:gd name="T81" fmla="*/ 400 h 4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53" h="400">
                <a:moveTo>
                  <a:pt x="3" y="45"/>
                </a:moveTo>
                <a:lnTo>
                  <a:pt x="126" y="62"/>
                </a:lnTo>
                <a:lnTo>
                  <a:pt x="411" y="0"/>
                </a:lnTo>
                <a:lnTo>
                  <a:pt x="504" y="4"/>
                </a:lnTo>
                <a:lnTo>
                  <a:pt x="594" y="49"/>
                </a:lnTo>
                <a:lnTo>
                  <a:pt x="711" y="139"/>
                </a:lnTo>
                <a:lnTo>
                  <a:pt x="744" y="244"/>
                </a:lnTo>
                <a:lnTo>
                  <a:pt x="681" y="181"/>
                </a:lnTo>
                <a:lnTo>
                  <a:pt x="588" y="145"/>
                </a:lnTo>
                <a:lnTo>
                  <a:pt x="501" y="136"/>
                </a:lnTo>
                <a:lnTo>
                  <a:pt x="564" y="178"/>
                </a:lnTo>
                <a:lnTo>
                  <a:pt x="624" y="202"/>
                </a:lnTo>
                <a:lnTo>
                  <a:pt x="705" y="271"/>
                </a:lnTo>
                <a:lnTo>
                  <a:pt x="753" y="400"/>
                </a:lnTo>
                <a:lnTo>
                  <a:pt x="654" y="328"/>
                </a:lnTo>
                <a:lnTo>
                  <a:pt x="552" y="286"/>
                </a:lnTo>
                <a:lnTo>
                  <a:pt x="522" y="283"/>
                </a:lnTo>
                <a:lnTo>
                  <a:pt x="402" y="286"/>
                </a:lnTo>
                <a:lnTo>
                  <a:pt x="270" y="337"/>
                </a:lnTo>
                <a:lnTo>
                  <a:pt x="129" y="352"/>
                </a:lnTo>
                <a:lnTo>
                  <a:pt x="75" y="340"/>
                </a:lnTo>
                <a:lnTo>
                  <a:pt x="30" y="319"/>
                </a:lnTo>
                <a:lnTo>
                  <a:pt x="6" y="292"/>
                </a:lnTo>
                <a:lnTo>
                  <a:pt x="3" y="118"/>
                </a:lnTo>
                <a:lnTo>
                  <a:pt x="0" y="58"/>
                </a:lnTo>
                <a:lnTo>
                  <a:pt x="3" y="4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8" name="Freeform 11"/>
          <p:cNvSpPr>
            <a:spLocks/>
          </p:cNvSpPr>
          <p:nvPr/>
        </p:nvSpPr>
        <p:spPr bwMode="auto">
          <a:xfrm>
            <a:off x="2500314" y="4519613"/>
            <a:ext cx="14287" cy="4762"/>
          </a:xfrm>
          <a:custGeom>
            <a:avLst/>
            <a:gdLst>
              <a:gd name="T0" fmla="*/ 22679815 w 9"/>
              <a:gd name="T1" fmla="*/ 0 h 3"/>
              <a:gd name="T2" fmla="*/ 0 w 9"/>
              <a:gd name="T3" fmla="*/ 7558882 h 3"/>
              <a:gd name="T4" fmla="*/ 22679815 w 9"/>
              <a:gd name="T5" fmla="*/ 0 h 3"/>
              <a:gd name="T6" fmla="*/ 0 60000 65536"/>
              <a:gd name="T7" fmla="*/ 0 60000 65536"/>
              <a:gd name="T8" fmla="*/ 0 60000 65536"/>
              <a:gd name="T9" fmla="*/ 0 w 9"/>
              <a:gd name="T10" fmla="*/ 0 h 3"/>
              <a:gd name="T11" fmla="*/ 9 w 9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">
                <a:moveTo>
                  <a:pt x="9" y="0"/>
                </a:moveTo>
                <a:cubicBezTo>
                  <a:pt x="6" y="1"/>
                  <a:pt x="0" y="3"/>
                  <a:pt x="0" y="3"/>
                </a:cubicBezTo>
                <a:cubicBezTo>
                  <a:pt x="0" y="3"/>
                  <a:pt x="6" y="1"/>
                  <a:pt x="9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9" name="Freeform 12"/>
          <p:cNvSpPr>
            <a:spLocks/>
          </p:cNvSpPr>
          <p:nvPr/>
        </p:nvSpPr>
        <p:spPr bwMode="auto">
          <a:xfrm>
            <a:off x="2495551" y="4508501"/>
            <a:ext cx="1152525" cy="868363"/>
          </a:xfrm>
          <a:custGeom>
            <a:avLst/>
            <a:gdLst>
              <a:gd name="T0" fmla="*/ 0 w 726"/>
              <a:gd name="T1" fmla="*/ 0 h 547"/>
              <a:gd name="T2" fmla="*/ 884575737 w 726"/>
              <a:gd name="T3" fmla="*/ 350302657 h 547"/>
              <a:gd name="T4" fmla="*/ 1713706467 w 726"/>
              <a:gd name="T5" fmla="*/ 572076535 h 547"/>
              <a:gd name="T6" fmla="*/ 1829633616 w 726"/>
              <a:gd name="T7" fmla="*/ 1373486525 h 547"/>
              <a:gd name="T8" fmla="*/ 1557456436 w 726"/>
              <a:gd name="T9" fmla="*/ 1378526838 h 547"/>
              <a:gd name="T10" fmla="*/ 1345763382 w 726"/>
              <a:gd name="T11" fmla="*/ 1348284959 h 547"/>
              <a:gd name="T12" fmla="*/ 899696669 w 726"/>
              <a:gd name="T13" fmla="*/ 1287801201 h 547"/>
              <a:gd name="T14" fmla="*/ 536792505 w 726"/>
              <a:gd name="T15" fmla="*/ 1166833685 h 547"/>
              <a:gd name="T16" fmla="*/ 234373758 w 726"/>
              <a:gd name="T17" fmla="*/ 1023183967 h 547"/>
              <a:gd name="T18" fmla="*/ 196572171 w 726"/>
              <a:gd name="T19" fmla="*/ 932458330 h 547"/>
              <a:gd name="T20" fmla="*/ 136088441 w 726"/>
              <a:gd name="T21" fmla="*/ 713205303 h 547"/>
              <a:gd name="T22" fmla="*/ 0 w 726"/>
              <a:gd name="T23" fmla="*/ 0 h 54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26"/>
              <a:gd name="T37" fmla="*/ 0 h 547"/>
              <a:gd name="T38" fmla="*/ 726 w 726"/>
              <a:gd name="T39" fmla="*/ 547 h 54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26" h="547">
                <a:moveTo>
                  <a:pt x="0" y="0"/>
                </a:moveTo>
                <a:lnTo>
                  <a:pt x="351" y="139"/>
                </a:lnTo>
                <a:lnTo>
                  <a:pt x="680" y="227"/>
                </a:lnTo>
                <a:lnTo>
                  <a:pt x="726" y="545"/>
                </a:lnTo>
                <a:lnTo>
                  <a:pt x="618" y="547"/>
                </a:lnTo>
                <a:lnTo>
                  <a:pt x="534" y="535"/>
                </a:lnTo>
                <a:lnTo>
                  <a:pt x="357" y="511"/>
                </a:lnTo>
                <a:lnTo>
                  <a:pt x="213" y="463"/>
                </a:lnTo>
                <a:lnTo>
                  <a:pt x="93" y="406"/>
                </a:lnTo>
                <a:lnTo>
                  <a:pt x="78" y="370"/>
                </a:lnTo>
                <a:lnTo>
                  <a:pt x="54" y="283"/>
                </a:lnTo>
                <a:lnTo>
                  <a:pt x="0" y="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0" name="Oval 13"/>
          <p:cNvSpPr>
            <a:spLocks noChangeArrowheads="1"/>
          </p:cNvSpPr>
          <p:nvPr/>
        </p:nvSpPr>
        <p:spPr bwMode="auto">
          <a:xfrm>
            <a:off x="2640013" y="4797425"/>
            <a:ext cx="215900" cy="2873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1" name="Oval 14"/>
          <p:cNvSpPr>
            <a:spLocks noChangeArrowheads="1"/>
          </p:cNvSpPr>
          <p:nvPr/>
        </p:nvSpPr>
        <p:spPr bwMode="auto">
          <a:xfrm>
            <a:off x="3000375" y="4868864"/>
            <a:ext cx="215900" cy="28733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2" name="Oval 15"/>
          <p:cNvSpPr>
            <a:spLocks noChangeArrowheads="1"/>
          </p:cNvSpPr>
          <p:nvPr/>
        </p:nvSpPr>
        <p:spPr bwMode="auto">
          <a:xfrm>
            <a:off x="3359150" y="4941889"/>
            <a:ext cx="215900" cy="28733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3" name="Freeform 16"/>
          <p:cNvSpPr>
            <a:spLocks/>
          </p:cNvSpPr>
          <p:nvPr/>
        </p:nvSpPr>
        <p:spPr bwMode="auto">
          <a:xfrm>
            <a:off x="3614739" y="5057775"/>
            <a:ext cx="2528887" cy="285750"/>
          </a:xfrm>
          <a:custGeom>
            <a:avLst/>
            <a:gdLst>
              <a:gd name="T0" fmla="*/ 0 w 1593"/>
              <a:gd name="T1" fmla="*/ 151209373 h 180"/>
              <a:gd name="T2" fmla="*/ 302418697 w 1593"/>
              <a:gd name="T3" fmla="*/ 189012498 h 180"/>
              <a:gd name="T4" fmla="*/ 756046692 w 1593"/>
              <a:gd name="T5" fmla="*/ 211693152 h 180"/>
              <a:gd name="T6" fmla="*/ 1897676699 w 1593"/>
              <a:gd name="T7" fmla="*/ 219254412 h 180"/>
              <a:gd name="T8" fmla="*/ 2147483647 w 1593"/>
              <a:gd name="T9" fmla="*/ 211693152 h 180"/>
              <a:gd name="T10" fmla="*/ 2147483647 w 1593"/>
              <a:gd name="T11" fmla="*/ 158769046 h 180"/>
              <a:gd name="T12" fmla="*/ 2147483647 w 1593"/>
              <a:gd name="T13" fmla="*/ 136088441 h 180"/>
              <a:gd name="T14" fmla="*/ 2147483647 w 1593"/>
              <a:gd name="T15" fmla="*/ 0 h 180"/>
              <a:gd name="T16" fmla="*/ 2147483647 w 1593"/>
              <a:gd name="T17" fmla="*/ 204133430 h 180"/>
              <a:gd name="T18" fmla="*/ 2147483647 w 1593"/>
              <a:gd name="T19" fmla="*/ 249494690 h 180"/>
              <a:gd name="T20" fmla="*/ 2147483647 w 1593"/>
              <a:gd name="T21" fmla="*/ 362902476 h 180"/>
              <a:gd name="T22" fmla="*/ 2147483647 w 1593"/>
              <a:gd name="T23" fmla="*/ 423386305 h 180"/>
              <a:gd name="T24" fmla="*/ 2147483647 w 1593"/>
              <a:gd name="T25" fmla="*/ 438507237 h 180"/>
              <a:gd name="T26" fmla="*/ 1663302683 w 1593"/>
              <a:gd name="T27" fmla="*/ 453628170 h 180"/>
              <a:gd name="T28" fmla="*/ 808969153 w 1593"/>
              <a:gd name="T29" fmla="*/ 446068497 h 180"/>
              <a:gd name="T30" fmla="*/ 30241872 w 1593"/>
              <a:gd name="T31" fmla="*/ 385584668 h 180"/>
              <a:gd name="T32" fmla="*/ 0 w 1593"/>
              <a:gd name="T33" fmla="*/ 151209373 h 1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93"/>
              <a:gd name="T52" fmla="*/ 0 h 180"/>
              <a:gd name="T53" fmla="*/ 1593 w 1593"/>
              <a:gd name="T54" fmla="*/ 180 h 1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93" h="180">
                <a:moveTo>
                  <a:pt x="0" y="60"/>
                </a:moveTo>
                <a:lnTo>
                  <a:pt x="120" y="75"/>
                </a:lnTo>
                <a:lnTo>
                  <a:pt x="300" y="84"/>
                </a:lnTo>
                <a:lnTo>
                  <a:pt x="753" y="87"/>
                </a:lnTo>
                <a:lnTo>
                  <a:pt x="933" y="84"/>
                </a:lnTo>
                <a:lnTo>
                  <a:pt x="1116" y="63"/>
                </a:lnTo>
                <a:lnTo>
                  <a:pt x="1227" y="54"/>
                </a:lnTo>
                <a:lnTo>
                  <a:pt x="1593" y="0"/>
                </a:lnTo>
                <a:lnTo>
                  <a:pt x="1539" y="81"/>
                </a:lnTo>
                <a:lnTo>
                  <a:pt x="1437" y="99"/>
                </a:lnTo>
                <a:lnTo>
                  <a:pt x="1197" y="144"/>
                </a:lnTo>
                <a:lnTo>
                  <a:pt x="990" y="168"/>
                </a:lnTo>
                <a:lnTo>
                  <a:pt x="885" y="174"/>
                </a:lnTo>
                <a:lnTo>
                  <a:pt x="660" y="180"/>
                </a:lnTo>
                <a:lnTo>
                  <a:pt x="321" y="177"/>
                </a:lnTo>
                <a:lnTo>
                  <a:pt x="12" y="153"/>
                </a:lnTo>
                <a:lnTo>
                  <a:pt x="0" y="6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4" name="Freeform 17"/>
          <p:cNvSpPr>
            <a:spLocks/>
          </p:cNvSpPr>
          <p:nvPr/>
        </p:nvSpPr>
        <p:spPr bwMode="auto">
          <a:xfrm>
            <a:off x="2640014" y="5157788"/>
            <a:ext cx="3417887" cy="519112"/>
          </a:xfrm>
          <a:custGeom>
            <a:avLst/>
            <a:gdLst>
              <a:gd name="T0" fmla="*/ 0 w 2153"/>
              <a:gd name="T1" fmla="*/ 0 h 327"/>
              <a:gd name="T2" fmla="*/ 1600297862 w 2153"/>
              <a:gd name="T3" fmla="*/ 325099027 h 327"/>
              <a:gd name="T4" fmla="*/ 1600297862 w 2153"/>
              <a:gd name="T5" fmla="*/ 226813859 h 327"/>
              <a:gd name="T6" fmla="*/ 2016124584 w 2153"/>
              <a:gd name="T7" fmla="*/ 272176610 h 327"/>
              <a:gd name="T8" fmla="*/ 2147483647 w 2153"/>
              <a:gd name="T9" fmla="*/ 294857193 h 327"/>
              <a:gd name="T10" fmla="*/ 2147483647 w 2153"/>
              <a:gd name="T11" fmla="*/ 309978110 h 327"/>
              <a:gd name="T12" fmla="*/ 2147483647 w 2153"/>
              <a:gd name="T13" fmla="*/ 302418445 h 327"/>
              <a:gd name="T14" fmla="*/ 2147483647 w 2153"/>
              <a:gd name="T15" fmla="*/ 272176610 h 327"/>
              <a:gd name="T16" fmla="*/ 2147483647 w 2153"/>
              <a:gd name="T17" fmla="*/ 234373523 h 327"/>
              <a:gd name="T18" fmla="*/ 2147483647 w 2153"/>
              <a:gd name="T19" fmla="*/ 158768887 h 327"/>
              <a:gd name="T20" fmla="*/ 2147483647 w 2153"/>
              <a:gd name="T21" fmla="*/ 52922442 h 327"/>
              <a:gd name="T22" fmla="*/ 2147483647 w 2153"/>
              <a:gd name="T23" fmla="*/ 506550134 h 327"/>
              <a:gd name="T24" fmla="*/ 2147483647 w 2153"/>
              <a:gd name="T25" fmla="*/ 604836890 h 327"/>
              <a:gd name="T26" fmla="*/ 2147483647 w 2153"/>
              <a:gd name="T27" fmla="*/ 680441477 h 327"/>
              <a:gd name="T28" fmla="*/ 2147483647 w 2153"/>
              <a:gd name="T29" fmla="*/ 793847562 h 327"/>
              <a:gd name="T30" fmla="*/ 2147483647 w 2153"/>
              <a:gd name="T31" fmla="*/ 824089397 h 327"/>
              <a:gd name="T32" fmla="*/ 2147483647 w 2153"/>
              <a:gd name="T33" fmla="*/ 801408815 h 327"/>
              <a:gd name="T34" fmla="*/ 1834673443 w 2153"/>
              <a:gd name="T35" fmla="*/ 740925146 h 327"/>
              <a:gd name="T36" fmla="*/ 1086186295 w 2153"/>
              <a:gd name="T37" fmla="*/ 635078725 h 327"/>
              <a:gd name="T38" fmla="*/ 859372369 w 2153"/>
              <a:gd name="T39" fmla="*/ 604836890 h 327"/>
              <a:gd name="T40" fmla="*/ 194051171 w 2153"/>
              <a:gd name="T41" fmla="*/ 461187382 h 327"/>
              <a:gd name="T42" fmla="*/ 103325575 w 2153"/>
              <a:gd name="T43" fmla="*/ 302418445 h 327"/>
              <a:gd name="T44" fmla="*/ 0 w 2153"/>
              <a:gd name="T45" fmla="*/ 0 h 32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53"/>
              <a:gd name="T70" fmla="*/ 0 h 327"/>
              <a:gd name="T71" fmla="*/ 2153 w 2153"/>
              <a:gd name="T72" fmla="*/ 327 h 32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53" h="327">
                <a:moveTo>
                  <a:pt x="0" y="0"/>
                </a:moveTo>
                <a:lnTo>
                  <a:pt x="635" y="129"/>
                </a:lnTo>
                <a:lnTo>
                  <a:pt x="635" y="90"/>
                </a:lnTo>
                <a:lnTo>
                  <a:pt x="800" y="108"/>
                </a:lnTo>
                <a:lnTo>
                  <a:pt x="989" y="117"/>
                </a:lnTo>
                <a:lnTo>
                  <a:pt x="1199" y="123"/>
                </a:lnTo>
                <a:lnTo>
                  <a:pt x="1385" y="120"/>
                </a:lnTo>
                <a:lnTo>
                  <a:pt x="1535" y="108"/>
                </a:lnTo>
                <a:lnTo>
                  <a:pt x="1724" y="93"/>
                </a:lnTo>
                <a:lnTo>
                  <a:pt x="1940" y="63"/>
                </a:lnTo>
                <a:lnTo>
                  <a:pt x="2153" y="21"/>
                </a:lnTo>
                <a:lnTo>
                  <a:pt x="2087" y="201"/>
                </a:lnTo>
                <a:lnTo>
                  <a:pt x="1970" y="240"/>
                </a:lnTo>
                <a:lnTo>
                  <a:pt x="1859" y="270"/>
                </a:lnTo>
                <a:lnTo>
                  <a:pt x="1586" y="315"/>
                </a:lnTo>
                <a:lnTo>
                  <a:pt x="1313" y="327"/>
                </a:lnTo>
                <a:lnTo>
                  <a:pt x="1049" y="318"/>
                </a:lnTo>
                <a:lnTo>
                  <a:pt x="728" y="294"/>
                </a:lnTo>
                <a:lnTo>
                  <a:pt x="431" y="252"/>
                </a:lnTo>
                <a:lnTo>
                  <a:pt x="341" y="240"/>
                </a:lnTo>
                <a:lnTo>
                  <a:pt x="77" y="183"/>
                </a:lnTo>
                <a:lnTo>
                  <a:pt x="41" y="120"/>
                </a:lnTo>
                <a:lnTo>
                  <a:pt x="0" y="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35" name="Freeform 19"/>
          <p:cNvSpPr>
            <a:spLocks/>
          </p:cNvSpPr>
          <p:nvPr/>
        </p:nvSpPr>
        <p:spPr bwMode="auto">
          <a:xfrm>
            <a:off x="2747964" y="5438775"/>
            <a:ext cx="3216275" cy="533400"/>
          </a:xfrm>
          <a:custGeom>
            <a:avLst/>
            <a:gdLst>
              <a:gd name="T0" fmla="*/ 0 w 2026"/>
              <a:gd name="T1" fmla="*/ 0 h 336"/>
              <a:gd name="T2" fmla="*/ 690522845 w 2026"/>
              <a:gd name="T3" fmla="*/ 161289991 h 336"/>
              <a:gd name="T4" fmla="*/ 2134573417 w 2026"/>
              <a:gd name="T5" fmla="*/ 335181552 h 336"/>
              <a:gd name="T6" fmla="*/ 2147483647 w 2026"/>
              <a:gd name="T7" fmla="*/ 365423416 h 336"/>
              <a:gd name="T8" fmla="*/ 2147483647 w 2026"/>
              <a:gd name="T9" fmla="*/ 357862157 h 336"/>
              <a:gd name="T10" fmla="*/ 2147483647 w 2026"/>
              <a:gd name="T11" fmla="*/ 342741225 h 336"/>
              <a:gd name="T12" fmla="*/ 2147483647 w 2026"/>
              <a:gd name="T13" fmla="*/ 267136565 h 336"/>
              <a:gd name="T14" fmla="*/ 2147483647 w 2026"/>
              <a:gd name="T15" fmla="*/ 63003114 h 336"/>
              <a:gd name="T16" fmla="*/ 2147483647 w 2026"/>
              <a:gd name="T17" fmla="*/ 453628159 h 336"/>
              <a:gd name="T18" fmla="*/ 2147483647 w 2026"/>
              <a:gd name="T19" fmla="*/ 665321207 h 336"/>
              <a:gd name="T20" fmla="*/ 2147483647 w 2026"/>
              <a:gd name="T21" fmla="*/ 798890233 h 336"/>
              <a:gd name="T22" fmla="*/ 2147483647 w 2026"/>
              <a:gd name="T23" fmla="*/ 846772589 h 336"/>
              <a:gd name="T24" fmla="*/ 2147483647 w 2026"/>
              <a:gd name="T25" fmla="*/ 839212917 h 336"/>
              <a:gd name="T26" fmla="*/ 2147483647 w 2026"/>
              <a:gd name="T27" fmla="*/ 778728991 h 336"/>
              <a:gd name="T28" fmla="*/ 2147483647 w 2026"/>
              <a:gd name="T29" fmla="*/ 688003398 h 336"/>
              <a:gd name="T30" fmla="*/ 2147483647 w 2026"/>
              <a:gd name="T31" fmla="*/ 778728991 h 336"/>
              <a:gd name="T32" fmla="*/ 2147483647 w 2026"/>
              <a:gd name="T33" fmla="*/ 846772589 h 336"/>
              <a:gd name="T34" fmla="*/ 2147483647 w 2026"/>
              <a:gd name="T35" fmla="*/ 771167731 h 336"/>
              <a:gd name="T36" fmla="*/ 2147483647 w 2026"/>
              <a:gd name="T37" fmla="*/ 703124330 h 336"/>
              <a:gd name="T38" fmla="*/ 2147483647 w 2026"/>
              <a:gd name="T39" fmla="*/ 771167731 h 336"/>
              <a:gd name="T40" fmla="*/ 2147483647 w 2026"/>
              <a:gd name="T41" fmla="*/ 808970855 h 336"/>
              <a:gd name="T42" fmla="*/ 2147483647 w 2026"/>
              <a:gd name="T43" fmla="*/ 786288663 h 336"/>
              <a:gd name="T44" fmla="*/ 2147483647 w 2026"/>
              <a:gd name="T45" fmla="*/ 740925867 h 336"/>
              <a:gd name="T46" fmla="*/ 2124492794 w 2026"/>
              <a:gd name="T47" fmla="*/ 688003398 h 336"/>
              <a:gd name="T48" fmla="*/ 2003525323 w 2026"/>
              <a:gd name="T49" fmla="*/ 740925867 h 336"/>
              <a:gd name="T50" fmla="*/ 1678424452 w 2026"/>
              <a:gd name="T51" fmla="*/ 808970855 h 336"/>
              <a:gd name="T52" fmla="*/ 1413808506 w 2026"/>
              <a:gd name="T53" fmla="*/ 763608059 h 336"/>
              <a:gd name="T54" fmla="*/ 1330642576 w 2026"/>
              <a:gd name="T55" fmla="*/ 682963088 h 336"/>
              <a:gd name="T56" fmla="*/ 1103828568 w 2026"/>
              <a:gd name="T57" fmla="*/ 778728991 h 336"/>
              <a:gd name="T58" fmla="*/ 778729086 w 2026"/>
              <a:gd name="T59" fmla="*/ 808970855 h 336"/>
              <a:gd name="T60" fmla="*/ 453628214 w 2026"/>
              <a:gd name="T61" fmla="*/ 703124330 h 336"/>
              <a:gd name="T62" fmla="*/ 302418776 w 2026"/>
              <a:gd name="T63" fmla="*/ 569555304 h 336"/>
              <a:gd name="T64" fmla="*/ 0 w 2026"/>
              <a:gd name="T65" fmla="*/ 0 h 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26"/>
              <a:gd name="T100" fmla="*/ 0 h 336"/>
              <a:gd name="T101" fmla="*/ 2026 w 2026"/>
              <a:gd name="T102" fmla="*/ 336 h 3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26" h="336">
                <a:moveTo>
                  <a:pt x="0" y="0"/>
                </a:moveTo>
                <a:lnTo>
                  <a:pt x="274" y="64"/>
                </a:lnTo>
                <a:lnTo>
                  <a:pt x="847" y="133"/>
                </a:lnTo>
                <a:lnTo>
                  <a:pt x="1048" y="145"/>
                </a:lnTo>
                <a:lnTo>
                  <a:pt x="1267" y="142"/>
                </a:lnTo>
                <a:lnTo>
                  <a:pt x="1462" y="136"/>
                </a:lnTo>
                <a:lnTo>
                  <a:pt x="1723" y="106"/>
                </a:lnTo>
                <a:lnTo>
                  <a:pt x="2026" y="25"/>
                </a:lnTo>
                <a:lnTo>
                  <a:pt x="1947" y="180"/>
                </a:lnTo>
                <a:lnTo>
                  <a:pt x="1884" y="264"/>
                </a:lnTo>
                <a:lnTo>
                  <a:pt x="1844" y="317"/>
                </a:lnTo>
                <a:lnTo>
                  <a:pt x="1755" y="336"/>
                </a:lnTo>
                <a:lnTo>
                  <a:pt x="1668" y="333"/>
                </a:lnTo>
                <a:lnTo>
                  <a:pt x="1632" y="309"/>
                </a:lnTo>
                <a:lnTo>
                  <a:pt x="1602" y="273"/>
                </a:lnTo>
                <a:lnTo>
                  <a:pt x="1503" y="309"/>
                </a:lnTo>
                <a:lnTo>
                  <a:pt x="1371" y="336"/>
                </a:lnTo>
                <a:lnTo>
                  <a:pt x="1278" y="306"/>
                </a:lnTo>
                <a:lnTo>
                  <a:pt x="1227" y="279"/>
                </a:lnTo>
                <a:lnTo>
                  <a:pt x="1152" y="306"/>
                </a:lnTo>
                <a:lnTo>
                  <a:pt x="1056" y="321"/>
                </a:lnTo>
                <a:lnTo>
                  <a:pt x="930" y="312"/>
                </a:lnTo>
                <a:lnTo>
                  <a:pt x="858" y="294"/>
                </a:lnTo>
                <a:lnTo>
                  <a:pt x="843" y="273"/>
                </a:lnTo>
                <a:lnTo>
                  <a:pt x="795" y="294"/>
                </a:lnTo>
                <a:lnTo>
                  <a:pt x="666" y="321"/>
                </a:lnTo>
                <a:lnTo>
                  <a:pt x="561" y="303"/>
                </a:lnTo>
                <a:lnTo>
                  <a:pt x="528" y="271"/>
                </a:lnTo>
                <a:lnTo>
                  <a:pt x="438" y="309"/>
                </a:lnTo>
                <a:lnTo>
                  <a:pt x="309" y="321"/>
                </a:lnTo>
                <a:lnTo>
                  <a:pt x="180" y="279"/>
                </a:lnTo>
                <a:lnTo>
                  <a:pt x="120" y="226"/>
                </a:lnTo>
                <a:lnTo>
                  <a:pt x="0" y="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7" name="Text Box 21"/>
          <p:cNvSpPr txBox="1">
            <a:spLocks noChangeArrowheads="1"/>
          </p:cNvSpPr>
          <p:nvPr/>
        </p:nvSpPr>
        <p:spPr bwMode="auto">
          <a:xfrm>
            <a:off x="4564063" y="712788"/>
            <a:ext cx="1841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9" name="Text Box 24"/>
          <p:cNvSpPr txBox="1">
            <a:spLocks noChangeArrowheads="1"/>
          </p:cNvSpPr>
          <p:nvPr/>
        </p:nvSpPr>
        <p:spPr bwMode="auto">
          <a:xfrm>
            <a:off x="7608888" y="2565401"/>
            <a:ext cx="14414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32" name="Text Box 27"/>
          <p:cNvSpPr txBox="1">
            <a:spLocks noChangeArrowheads="1"/>
          </p:cNvSpPr>
          <p:nvPr/>
        </p:nvSpPr>
        <p:spPr bwMode="auto">
          <a:xfrm>
            <a:off x="2279650" y="620713"/>
            <a:ext cx="14414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8904288" y="3716338"/>
            <a:ext cx="14414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40" name="Text Box 35"/>
          <p:cNvSpPr txBox="1">
            <a:spLocks noChangeArrowheads="1"/>
          </p:cNvSpPr>
          <p:nvPr/>
        </p:nvSpPr>
        <p:spPr bwMode="auto">
          <a:xfrm>
            <a:off x="8688388" y="1196976"/>
            <a:ext cx="14414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17474">
            <a:off x="7571582" y="513557"/>
            <a:ext cx="14033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Freeform 39"/>
          <p:cNvSpPr>
            <a:spLocks/>
          </p:cNvSpPr>
          <p:nvPr/>
        </p:nvSpPr>
        <p:spPr bwMode="auto">
          <a:xfrm>
            <a:off x="5772151" y="1238250"/>
            <a:ext cx="1057275" cy="566738"/>
          </a:xfrm>
          <a:custGeom>
            <a:avLst/>
            <a:gdLst>
              <a:gd name="T0" fmla="*/ 7559675 w 666"/>
              <a:gd name="T1" fmla="*/ 7561270 h 357"/>
              <a:gd name="T2" fmla="*/ 241935011 w 666"/>
              <a:gd name="T3" fmla="*/ 0 h 357"/>
              <a:gd name="T4" fmla="*/ 710684000 w 666"/>
              <a:gd name="T5" fmla="*/ 219254605 h 357"/>
              <a:gd name="T6" fmla="*/ 970259404 w 666"/>
              <a:gd name="T7" fmla="*/ 277217437 h 357"/>
              <a:gd name="T8" fmla="*/ 990420646 w 666"/>
              <a:gd name="T9" fmla="*/ 294859334 h 357"/>
              <a:gd name="T10" fmla="*/ 1678424241 w 666"/>
              <a:gd name="T11" fmla="*/ 98286965 h 357"/>
              <a:gd name="T12" fmla="*/ 1444050193 w 666"/>
              <a:gd name="T13" fmla="*/ 400705953 h 357"/>
              <a:gd name="T14" fmla="*/ 1194554021 w 666"/>
              <a:gd name="T15" fmla="*/ 582157400 h 357"/>
              <a:gd name="T16" fmla="*/ 1255037749 w 666"/>
              <a:gd name="T17" fmla="*/ 597278346 h 357"/>
              <a:gd name="T18" fmla="*/ 1633061048 w 666"/>
              <a:gd name="T19" fmla="*/ 491431726 h 357"/>
              <a:gd name="T20" fmla="*/ 1663302912 w 666"/>
              <a:gd name="T21" fmla="*/ 483870460 h 357"/>
              <a:gd name="T22" fmla="*/ 1512093593 w 666"/>
              <a:gd name="T23" fmla="*/ 695563699 h 357"/>
              <a:gd name="T24" fmla="*/ 1315521477 w 666"/>
              <a:gd name="T25" fmla="*/ 824092531 h 357"/>
              <a:gd name="T26" fmla="*/ 967740042 w 666"/>
              <a:gd name="T27" fmla="*/ 899697458 h 357"/>
              <a:gd name="T28" fmla="*/ 710684000 w 666"/>
              <a:gd name="T29" fmla="*/ 808971586 h 357"/>
              <a:gd name="T30" fmla="*/ 521671557 w 666"/>
              <a:gd name="T31" fmla="*/ 710684645 h 357"/>
              <a:gd name="T32" fmla="*/ 287297806 w 666"/>
              <a:gd name="T33" fmla="*/ 627520237 h 357"/>
              <a:gd name="T34" fmla="*/ 128527177 w 666"/>
              <a:gd name="T35" fmla="*/ 635079917 h 357"/>
              <a:gd name="T36" fmla="*/ 0 w 666"/>
              <a:gd name="T37" fmla="*/ 619958971 h 357"/>
              <a:gd name="T38" fmla="*/ 7559675 w 666"/>
              <a:gd name="T39" fmla="*/ 7561270 h 3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66"/>
              <a:gd name="T61" fmla="*/ 0 h 357"/>
              <a:gd name="T62" fmla="*/ 666 w 666"/>
              <a:gd name="T63" fmla="*/ 357 h 3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66" h="357">
                <a:moveTo>
                  <a:pt x="3" y="3"/>
                </a:moveTo>
                <a:lnTo>
                  <a:pt x="96" y="0"/>
                </a:lnTo>
                <a:lnTo>
                  <a:pt x="282" y="87"/>
                </a:lnTo>
                <a:lnTo>
                  <a:pt x="385" y="110"/>
                </a:lnTo>
                <a:lnTo>
                  <a:pt x="393" y="117"/>
                </a:lnTo>
                <a:lnTo>
                  <a:pt x="666" y="39"/>
                </a:lnTo>
                <a:lnTo>
                  <a:pt x="573" y="159"/>
                </a:lnTo>
                <a:lnTo>
                  <a:pt x="474" y="231"/>
                </a:lnTo>
                <a:lnTo>
                  <a:pt x="498" y="237"/>
                </a:lnTo>
                <a:lnTo>
                  <a:pt x="648" y="195"/>
                </a:lnTo>
                <a:lnTo>
                  <a:pt x="660" y="192"/>
                </a:lnTo>
                <a:lnTo>
                  <a:pt x="600" y="276"/>
                </a:lnTo>
                <a:lnTo>
                  <a:pt x="522" y="327"/>
                </a:lnTo>
                <a:lnTo>
                  <a:pt x="384" y="357"/>
                </a:lnTo>
                <a:lnTo>
                  <a:pt x="282" y="321"/>
                </a:lnTo>
                <a:lnTo>
                  <a:pt x="207" y="282"/>
                </a:lnTo>
                <a:lnTo>
                  <a:pt x="114" y="249"/>
                </a:lnTo>
                <a:lnTo>
                  <a:pt x="51" y="252"/>
                </a:lnTo>
                <a:lnTo>
                  <a:pt x="0" y="246"/>
                </a:lnTo>
                <a:lnTo>
                  <a:pt x="3" y="3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AutoShape 5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10842" y="4929198"/>
            <a:ext cx="1214446" cy="630252"/>
          </a:xfrm>
          <a:prstGeom prst="notchedRightArrow">
            <a:avLst>
              <a:gd name="adj1" fmla="val 50000"/>
              <a:gd name="adj2" fmla="val 62363"/>
            </a:avLst>
          </a:pr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-904924" y="64291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0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89 -0.01435 C -0.0441 0.00417 -0.04878 0.02662 -0.05833 0.04491 C -0.06076 0.04954 -0.06389 0.05347 -0.06667 0.05787 C -0.06996 0.06343 -0.07344 0.06875 -0.07639 0.07454 C -0.10278 0.12616 -0.13125 0.17477 -0.16128 0.22268 C -0.17344 0.24236 -0.18229 0.26458 -0.19444 0.2838 C -0.2 0.29236 -0.20712 0.2993 -0.2125 0.30787 C -0.22882 0.33218 -0.24201 0.35972 -0.25833 0.3838 C -0.26302 0.39051 -0.26823 0.39676 -0.27222 0.40417 C -0.27517 0.40972 -0.27621 0.4169 -0.27917 0.42268 C -0.28403 0.43241 -0.29167 0.43935 -0.29722 0.44861 C -0.30521 0.46157 -0.31163 0.47616 -0.31944 0.48935 C -0.32917 0.50579 -0.33958 0.53032 -0.35555 0.5375 C -0.3618 0.54375 -0.36441 0.54653 -0.37222 0.54861 C -0.38003 0.55555 -0.38837 0.55764 -0.39739 0.55972 C -0.40243 0.56319 -0.40746 0.56412 -0.4125 0.56713 C -0.42569 0.57477 -0.43802 0.58403 -0.45139 0.5912 C -0.45868 0.60093 -0.46649 0.61088 -0.47639 0.61528 C -0.48854 0.62731 -0.50243 0.63472 -0.51528 0.64491 C -0.51788 0.64699 -0.51979 0.65023 -0.52222 0.65231 C -0.52483 0.65463 -0.52778 0.65579 -0.53055 0.65787 C -0.55417 0.67546 -0.53628 0.66528 -0.55 0.67083 C -0.55278 0.67199 -0.55833 0.67454 -0.55833 0.67477 C -0.57066 0.66412 -0.5684 0.6669 -0.58055 0.66157 C -0.58142 0.65972 -0.58316 0.65833 -0.58333 0.65602 C -0.58455 0.63935 -0.57726 0.63889 -0.56944 0.63194 C -0.55885 0.63403 -0.55712 0.63518 -0.55139 0.64676 C -0.54896 0.65162 -0.54444 0.66157 -0.54444 0.6618 C -0.54496 0.66458 -0.54392 0.66898 -0.54583 0.67083 C -0.54722 0.67222 -0.55 0.65995 -0.55 0.65972 C -0.54948 0.65602 -0.54983 0.65208 -0.54861 0.64861 C -0.54531 0.63843 -0.53333 0.63565 -0.52639 0.6338 C -0.52274 0.63449 -0.51875 0.63403 -0.51528 0.63565 C -0.50937 0.63819 -0.50712 0.64768 -0.5 0.65231 C -0.49774 0.66111 -0.4967 0.66574 -0.50417 0.66898 C -0.51302 0.66597 -0.51319 0.66852 -0.50694 0.64861 C -0.50469 0.6412 -0.48489 0.64143 -0.48333 0.6412 C -0.47864 0.6419 -0.47378 0.64051 -0.46944 0.64305 C -0.4658 0.64514 -0.46111 0.65417 -0.46111 0.6544 C -0.45903 0.66227 -0.45694 0.66829 -0.46111 0.67824 C -0.46198 0.68055 -0.46476 0.67708 -0.46667 0.67639 C -0.47448 0.66088 -0.46371 0.65555 -0.45417 0.65231 C -0.44722 0.65301 -0.44028 0.65324 -0.43333 0.65417 C -0.4309 0.6544 -0.42812 0.65393 -0.42639 0.65602 C -0.425 0.65764 -0.42552 0.66088 -0.425 0.66343 C -0.42639 0.67407 -0.42569 0.68264 -0.43472 0.67454 C -0.4342 0.67083 -0.43489 0.66667 -0.43333 0.66343 C -0.43212 0.66065 -0.4151 0.65324 -0.4125 0.65231 C -0.40087 0.65347 -0.3934 0.64954 -0.38767 0.66157 C -0.39062 0.68264 -0.38767 0.68542 -0.40278 0.68194 C -0.39774 0.66088 -0.37205 0.66088 -0.35833 0.65787 C -0.34566 0.65995 -0.33351 0.66366 -0.32083 0.66528 C -0.31944 0.66597 -0.31736 0.66528 -0.31667 0.66713 C -0.31597 0.66898 -0.31667 0.67222 -0.31805 0.67268 C -0.32257 0.67384 -0.32726 0.67153 -0.33194 0.67083 C -0.33333 0.66898 -0.33507 0.66736 -0.33611 0.66528 C -0.34184 0.6537 -0.33003 0.64514 -0.32361 0.64305 C -0.30972 0.64375 -0.29358 0.63657 -0.28194 0.64676 C -0.27153 0.65602 -0.28351 0.64977 -0.27361 0.65417 C -0.26111 0.6375 -0.26753 0.64097 -0.25694 0.6375 C -0.24062 0.61042 -0.26059 0.64097 -0.24583 0.62454 C -0.24462 0.62315 -0.24427 0.6206 -0.24305 0.61898 C -0.24149 0.6169 -0.23941 0.61528 -0.2375 0.61343 C -0.23385 0.60555 -0.2316 0.59699 -0.22778 0.58935 C -0.22621 0.57708 -0.22517 0.56597 -0.21944 0.55602 C -0.21719 0.5375 -0.21632 0.51852 -0.22083 0.50046 C -0.22031 0.48495 -0.22031 0.46968 -0.21944 0.45417 C -0.2191 0.44745 -0.20712 0.42245 -0.20417 0.41528 C -0.19427 0.39074 -0.18993 0.36319 -0.17934 0.33935 C -0.17552 0.32245 -0.17187 0.30463 -0.16528 0.28935 C -0.16233 0.28241 -0.15851 0.27593 -0.15555 0.26898 C -0.15451 0.26597 -0.15417 0.2625 -0.15295 0.25972 C -0.15174 0.25741 -0.14965 0.25625 -0.14861 0.25417 C -0.14705 0.25069 -0.14635 0.2463 -0.14462 0.24305 C -0.14167 0.23773 -0.13646 0.23518 -0.13351 0.23009 C -0.12587 0.21759 -0.11805 0.20509 -0.10972 0.19305 C -0.10451 0.18542 -0.09739 0.17963 -0.09305 0.17083 C -0.09097 0.16667 -0.08993 0.16157 -0.08767 0.15787 C -0.08524 0.15417 -0.08177 0.15208 -0.07934 0.14861 C -0.07187 0.13889 -0.06441 0.1287 -0.05694 0.11898 C -0.05226 0.1125 -0.04653 0.10694 -0.04184 0.10046 C -0.04045 0.09861 -0.0375 0.09491 -0.0375 0.09514 C -0.0342 0.07662 -0.03819 0.05694 -0.02917 0.04491 C -0.03142 0.03588 -0.0283 0.02801 -0.02639 0.01898 C -0.02604 0.00347 -0.02517 -0.01181 -0.02517 -0.02732 C -0.02517 -0.03935 -0.02535 -0.0382 -0.02778 -0.03472 " pathEditMode="relative" rAng="0" ptsTypes="fffffffffffffffffffffffffffffff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0" y="337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9"/>
                  </p:tgtEl>
                </p:cond>
              </p:nextCondLst>
            </p:seq>
          </p:childTnLst>
        </p:cTn>
      </p:par>
    </p:tnLst>
    <p:bldLst>
      <p:bldP spid="17429" grpId="0"/>
      <p:bldP spid="17432" grpId="0"/>
      <p:bldP spid="17440" grpId="0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7" descr="рыбка из мультик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2126" y="3933825"/>
            <a:ext cx="1268413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4288" y="2781300"/>
            <a:ext cx="8826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2279651" y="1125538"/>
            <a:ext cx="6048375" cy="2519362"/>
          </a:xfrm>
          <a:prstGeom prst="cloudCallout">
            <a:avLst>
              <a:gd name="adj1" fmla="val 49801"/>
              <a:gd name="adj2" fmla="val 63694"/>
            </a:avLst>
          </a:prstGeom>
          <a:solidFill>
            <a:srgbClr val="CCFFFF"/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200" b="1" i="1"/>
              <a:t>Молодцы!</a:t>
            </a:r>
          </a:p>
          <a:p>
            <a:pPr algn="ctr"/>
            <a:r>
              <a:rPr lang="ru-RU" sz="3200" b="1" i="1"/>
              <a:t>Корабль</a:t>
            </a:r>
            <a:r>
              <a:rPr lang="en-US" sz="3200" b="1" i="1"/>
              <a:t> </a:t>
            </a:r>
            <a:r>
              <a:rPr lang="ru-RU" sz="3200" b="1" i="1"/>
              <a:t>готов к путешествию!</a:t>
            </a:r>
            <a:endParaRPr lang="ru-RU" sz="2400" b="1">
              <a:cs typeface="Arial" charset="0"/>
            </a:endParaRPr>
          </a:p>
        </p:txBody>
      </p:sp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1175" y="5445125"/>
            <a:ext cx="8826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9650" y="5300664"/>
            <a:ext cx="88265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море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2453982" y="292893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5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10842" y="4929198"/>
            <a:ext cx="1214446" cy="630252"/>
          </a:xfrm>
          <a:prstGeom prst="notchedRightArrow">
            <a:avLst>
              <a:gd name="adj1" fmla="val 50000"/>
              <a:gd name="adj2" fmla="val 62363"/>
            </a:avLst>
          </a:pr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09787" y="404814"/>
            <a:ext cx="76422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Ссылки на использованные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иллюстрации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135188" y="1989138"/>
            <a:ext cx="7993062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Фон - </a:t>
            </a:r>
            <a:r>
              <a:rPr lang="ru-RU">
                <a:hlinkClick r:id="rId2"/>
              </a:rPr>
              <a:t>http://sabilili.free.fr/07.poissons%203/sous%20marine.jpg</a:t>
            </a:r>
            <a:r>
              <a:rPr lang="ru-RU"/>
              <a:t>;</a:t>
            </a:r>
          </a:p>
          <a:p>
            <a:r>
              <a:rPr lang="ru-RU"/>
              <a:t>Кисть и краски - </a:t>
            </a:r>
            <a:r>
              <a:rPr lang="ru-RU">
                <a:hlinkClick r:id="rId3"/>
              </a:rPr>
              <a:t>http://image.shutterstock.com/display_pic_with_logo/328183/328183,1257174212,2/stock-vector-palette-and-brush-for-drawing-vector-illustration-40070374.jpg</a:t>
            </a:r>
            <a:r>
              <a:rPr lang="ru-RU"/>
              <a:t>;</a:t>
            </a:r>
          </a:p>
          <a:p>
            <a:r>
              <a:rPr lang="ru-RU"/>
              <a:t>Рыбка - </a:t>
            </a:r>
            <a:r>
              <a:rPr lang="ru-RU">
                <a:hlinkClick r:id="rId4"/>
              </a:rPr>
              <a:t>http://mult-pict.narod.ru/belfon/mult-pict.narod.ru112.jpg</a:t>
            </a:r>
            <a:r>
              <a:rPr lang="ru-RU"/>
              <a:t>;</a:t>
            </a:r>
          </a:p>
          <a:p>
            <a:r>
              <a:rPr lang="ru-RU"/>
              <a:t>Корабль для раскраски - </a:t>
            </a:r>
            <a:r>
              <a:rPr lang="ru-RU">
                <a:hlinkClick r:id="rId5"/>
              </a:rPr>
              <a:t>http://www.freecoloringprint.com/img/ship-coloring-pages-9.gif</a:t>
            </a:r>
            <a:r>
              <a:rPr lang="ru-RU"/>
              <a:t>;</a:t>
            </a:r>
          </a:p>
          <a:p>
            <a:r>
              <a:rPr lang="ru-RU"/>
              <a:t>Звезда морская - </a:t>
            </a:r>
            <a:r>
              <a:rPr lang="ru-RU">
                <a:hlinkClick r:id="rId6"/>
              </a:rPr>
              <a:t>http://shop.rifpark.ru/img/4479_1.jpg</a:t>
            </a:r>
            <a:endParaRPr lang="ru-RU"/>
          </a:p>
          <a:p>
            <a:r>
              <a:rPr lang="ru-RU"/>
              <a:t>Звук моря - </a:t>
            </a:r>
            <a:r>
              <a:rPr lang="ru-RU">
                <a:hlinkClick r:id="rId7"/>
              </a:rPr>
              <a:t>http://zvuki-tut.narod2.ru/chaiki_krichat_nad_shumom_morya/CHaiki_krichat_nad_shumom_morya.mp3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корабль без раскраск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9288" y="692150"/>
            <a:ext cx="55165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9" name="Freeform 13"/>
          <p:cNvSpPr>
            <a:spLocks/>
          </p:cNvSpPr>
          <p:nvPr/>
        </p:nvSpPr>
        <p:spPr bwMode="auto">
          <a:xfrm>
            <a:off x="4224339" y="765175"/>
            <a:ext cx="1195387" cy="635000"/>
          </a:xfrm>
          <a:custGeom>
            <a:avLst/>
            <a:gdLst>
              <a:gd name="T0" fmla="*/ 4762 w 753"/>
              <a:gd name="T1" fmla="*/ 71438 h 400"/>
              <a:gd name="T2" fmla="*/ 200025 w 753"/>
              <a:gd name="T3" fmla="*/ 98425 h 400"/>
              <a:gd name="T4" fmla="*/ 652462 w 753"/>
              <a:gd name="T5" fmla="*/ 0 h 400"/>
              <a:gd name="T6" fmla="*/ 800100 w 753"/>
              <a:gd name="T7" fmla="*/ 6350 h 400"/>
              <a:gd name="T8" fmla="*/ 942975 w 753"/>
              <a:gd name="T9" fmla="*/ 77788 h 400"/>
              <a:gd name="T10" fmla="*/ 1128712 w 753"/>
              <a:gd name="T11" fmla="*/ 220663 h 400"/>
              <a:gd name="T12" fmla="*/ 1181100 w 753"/>
              <a:gd name="T13" fmla="*/ 387350 h 400"/>
              <a:gd name="T14" fmla="*/ 1081087 w 753"/>
              <a:gd name="T15" fmla="*/ 287338 h 400"/>
              <a:gd name="T16" fmla="*/ 933450 w 753"/>
              <a:gd name="T17" fmla="*/ 230188 h 400"/>
              <a:gd name="T18" fmla="*/ 795337 w 753"/>
              <a:gd name="T19" fmla="*/ 215900 h 400"/>
              <a:gd name="T20" fmla="*/ 895350 w 753"/>
              <a:gd name="T21" fmla="*/ 282575 h 400"/>
              <a:gd name="T22" fmla="*/ 990600 w 753"/>
              <a:gd name="T23" fmla="*/ 320675 h 400"/>
              <a:gd name="T24" fmla="*/ 1119187 w 753"/>
              <a:gd name="T25" fmla="*/ 430213 h 400"/>
              <a:gd name="T26" fmla="*/ 1195387 w 753"/>
              <a:gd name="T27" fmla="*/ 635000 h 400"/>
              <a:gd name="T28" fmla="*/ 1038225 w 753"/>
              <a:gd name="T29" fmla="*/ 520700 h 400"/>
              <a:gd name="T30" fmla="*/ 876300 w 753"/>
              <a:gd name="T31" fmla="*/ 454025 h 400"/>
              <a:gd name="T32" fmla="*/ 828675 w 753"/>
              <a:gd name="T33" fmla="*/ 449263 h 400"/>
              <a:gd name="T34" fmla="*/ 638175 w 753"/>
              <a:gd name="T35" fmla="*/ 454025 h 400"/>
              <a:gd name="T36" fmla="*/ 428625 w 753"/>
              <a:gd name="T37" fmla="*/ 534988 h 400"/>
              <a:gd name="T38" fmla="*/ 204787 w 753"/>
              <a:gd name="T39" fmla="*/ 558800 h 400"/>
              <a:gd name="T40" fmla="*/ 119062 w 753"/>
              <a:gd name="T41" fmla="*/ 539750 h 400"/>
              <a:gd name="T42" fmla="*/ 47625 w 753"/>
              <a:gd name="T43" fmla="*/ 506413 h 400"/>
              <a:gd name="T44" fmla="*/ 9525 w 753"/>
              <a:gd name="T45" fmla="*/ 463550 h 400"/>
              <a:gd name="T46" fmla="*/ 4762 w 753"/>
              <a:gd name="T47" fmla="*/ 187325 h 400"/>
              <a:gd name="T48" fmla="*/ 0 w 753"/>
              <a:gd name="T49" fmla="*/ 92075 h 400"/>
              <a:gd name="T50" fmla="*/ 4762 w 753"/>
              <a:gd name="T51" fmla="*/ 71438 h 4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53"/>
              <a:gd name="T79" fmla="*/ 0 h 400"/>
              <a:gd name="T80" fmla="*/ 753 w 753"/>
              <a:gd name="T81" fmla="*/ 400 h 4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53" h="400">
                <a:moveTo>
                  <a:pt x="3" y="45"/>
                </a:moveTo>
                <a:lnTo>
                  <a:pt x="126" y="62"/>
                </a:lnTo>
                <a:lnTo>
                  <a:pt x="411" y="0"/>
                </a:lnTo>
                <a:lnTo>
                  <a:pt x="504" y="4"/>
                </a:lnTo>
                <a:lnTo>
                  <a:pt x="594" y="49"/>
                </a:lnTo>
                <a:lnTo>
                  <a:pt x="711" y="139"/>
                </a:lnTo>
                <a:lnTo>
                  <a:pt x="744" y="244"/>
                </a:lnTo>
                <a:lnTo>
                  <a:pt x="681" y="181"/>
                </a:lnTo>
                <a:lnTo>
                  <a:pt x="588" y="145"/>
                </a:lnTo>
                <a:lnTo>
                  <a:pt x="501" y="136"/>
                </a:lnTo>
                <a:lnTo>
                  <a:pt x="564" y="178"/>
                </a:lnTo>
                <a:lnTo>
                  <a:pt x="624" y="202"/>
                </a:lnTo>
                <a:lnTo>
                  <a:pt x="705" y="271"/>
                </a:lnTo>
                <a:lnTo>
                  <a:pt x="753" y="400"/>
                </a:lnTo>
                <a:lnTo>
                  <a:pt x="654" y="328"/>
                </a:lnTo>
                <a:lnTo>
                  <a:pt x="552" y="286"/>
                </a:lnTo>
                <a:lnTo>
                  <a:pt x="522" y="283"/>
                </a:lnTo>
                <a:lnTo>
                  <a:pt x="402" y="286"/>
                </a:lnTo>
                <a:lnTo>
                  <a:pt x="270" y="337"/>
                </a:lnTo>
                <a:lnTo>
                  <a:pt x="129" y="352"/>
                </a:lnTo>
                <a:lnTo>
                  <a:pt x="75" y="340"/>
                </a:lnTo>
                <a:lnTo>
                  <a:pt x="30" y="319"/>
                </a:lnTo>
                <a:lnTo>
                  <a:pt x="6" y="292"/>
                </a:lnTo>
                <a:lnTo>
                  <a:pt x="3" y="118"/>
                </a:lnTo>
                <a:lnTo>
                  <a:pt x="0" y="58"/>
                </a:lnTo>
                <a:lnTo>
                  <a:pt x="3" y="4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Freeform 17"/>
          <p:cNvSpPr>
            <a:spLocks/>
          </p:cNvSpPr>
          <p:nvPr/>
        </p:nvSpPr>
        <p:spPr bwMode="auto">
          <a:xfrm>
            <a:off x="2500314" y="4519613"/>
            <a:ext cx="14287" cy="4762"/>
          </a:xfrm>
          <a:custGeom>
            <a:avLst/>
            <a:gdLst>
              <a:gd name="T0" fmla="*/ 14287 w 9"/>
              <a:gd name="T1" fmla="*/ 0 h 3"/>
              <a:gd name="T2" fmla="*/ 0 w 9"/>
              <a:gd name="T3" fmla="*/ 4762 h 3"/>
              <a:gd name="T4" fmla="*/ 14287 w 9"/>
              <a:gd name="T5" fmla="*/ 0 h 3"/>
              <a:gd name="T6" fmla="*/ 0 60000 65536"/>
              <a:gd name="T7" fmla="*/ 0 60000 65536"/>
              <a:gd name="T8" fmla="*/ 0 60000 65536"/>
              <a:gd name="T9" fmla="*/ 0 w 9"/>
              <a:gd name="T10" fmla="*/ 0 h 3"/>
              <a:gd name="T11" fmla="*/ 9 w 9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">
                <a:moveTo>
                  <a:pt x="9" y="0"/>
                </a:moveTo>
                <a:cubicBezTo>
                  <a:pt x="6" y="1"/>
                  <a:pt x="0" y="3"/>
                  <a:pt x="0" y="3"/>
                </a:cubicBezTo>
                <a:cubicBezTo>
                  <a:pt x="0" y="3"/>
                  <a:pt x="6" y="1"/>
                  <a:pt x="9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16" name="Text Box 40"/>
          <p:cNvSpPr txBox="1">
            <a:spLocks noChangeArrowheads="1"/>
          </p:cNvSpPr>
          <p:nvPr/>
        </p:nvSpPr>
        <p:spPr bwMode="auto">
          <a:xfrm>
            <a:off x="8759825" y="3500438"/>
            <a:ext cx="81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9" name="Text Box 41"/>
          <p:cNvSpPr txBox="1">
            <a:spLocks noChangeArrowheads="1"/>
          </p:cNvSpPr>
          <p:nvPr/>
        </p:nvSpPr>
        <p:spPr bwMode="auto">
          <a:xfrm>
            <a:off x="8759825" y="1125538"/>
            <a:ext cx="81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6" name="Text Box 48"/>
          <p:cNvSpPr txBox="1">
            <a:spLocks noChangeArrowheads="1"/>
          </p:cNvSpPr>
          <p:nvPr/>
        </p:nvSpPr>
        <p:spPr bwMode="auto">
          <a:xfrm>
            <a:off x="7248525" y="2492375"/>
            <a:ext cx="81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50226" name="AutoShape 5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10842" y="4929198"/>
            <a:ext cx="1214446" cy="630252"/>
          </a:xfrm>
          <a:prstGeom prst="notchedRightArrow">
            <a:avLst>
              <a:gd name="adj1" fmla="val 50000"/>
              <a:gd name="adj2" fmla="val 62363"/>
            </a:avLst>
          </a:pr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91" name="Text Box 54"/>
          <p:cNvSpPr txBox="1">
            <a:spLocks noChangeArrowheads="1"/>
          </p:cNvSpPr>
          <p:nvPr/>
        </p:nvSpPr>
        <p:spPr bwMode="auto">
          <a:xfrm>
            <a:off x="2424113" y="981076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17474">
            <a:off x="7571582" y="513557"/>
            <a:ext cx="14033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-904924" y="64291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0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C -0.01024 -0.00463 -0.02135 -0.00533 -0.03194 -0.00741 C -0.05243 -0.01134 -0.07239 -0.01759 -0.09305 -0.02037 C -0.11389 -0.02732 -0.09305 -0.02107 -0.14444 -0.02037 C -0.2158 -0.01945 -0.28698 -0.01921 -0.35833 -0.01852 C -0.36944 -0.01921 -0.38055 -0.01898 -0.39166 -0.02037 C -0.39305 -0.0206 -0.38871 -0.0213 -0.3875 -0.02222 C -0.38455 -0.02431 -0.38194 -0.02708 -0.37916 -0.02963 C -0.37777 -0.03079 -0.375 -0.03333 -0.375 -0.03333 C -0.36823 -0.04676 -0.3743 -0.02917 -0.375 -0.02408 C -0.37448 -0.01042 -0.37586 0.00347 -0.37361 0.01667 C -0.37291 0.02014 -0.37118 0.01018 -0.36944 0.00741 C -0.36406 -0.00185 -0.35781 -0.00903 -0.35277 -0.01852 C -0.35173 -0.02037 -0.35086 -0.02222 -0.35 -0.02408 C -0.34895 -0.02639 -0.34687 -0.03426 -0.34722 -0.03148 C -0.34809 -0.0257 -0.35 -0.02037 -0.35139 -0.01482 C -0.35225 -0.01111 -0.3533 -0.00741 -0.35416 -0.00371 C -0.35468 -0.00185 -0.35555 0.00185 -0.35555 0.00185 C -0.35416 -0.01181 -0.35208 -0.02523 -0.35 -0.03889 C -0.34791 0.00602 -0.35364 -0.00949 -0.34027 -0.01852 C -0.3368 -0.02546 -0.32882 -0.03611 -0.32361 -0.04074 C -0.32274 -0.04329 -0.31996 -0.0456 -0.32083 -0.04815 C -0.32152 -0.05023 -0.32395 -0.0463 -0.325 -0.04445 C -0.32639 -0.04167 -0.32691 -0.0382 -0.32777 -0.03519 C -0.32725 -0.02894 -0.3283 -0.02246 -0.32639 -0.01667 C -0.32569 -0.01458 -0.32448 -0.02037 -0.32361 -0.02222 C -0.32257 -0.02454 -0.31944 -0.02778 -0.32083 -0.02963 C -0.32222 -0.03148 -0.32448 -0.02708 -0.32639 -0.02593 C -0.32552 -0.02153 -0.32639 -0.01574 -0.32361 -0.01296 C -0.32187 -0.01134 -0.32205 -0.01806 -0.32083 -0.02037 C -0.31857 -0.02454 -0.3033 -0.04051 -0.31527 -0.03519 C -0.31597 -0.02963 -0.31909 -0.01134 -0.31527 -0.00741 C -0.31302 -0.00486 -0.31145 -0.01343 -0.30972 -0.01667 C -0.30555 -0.02454 -0.30607 -0.02408 -0.30416 -0.03148 C -0.30468 -0.03403 -0.30382 -0.03773 -0.30555 -0.03889 C -0.30711 -0.03982 -0.30868 -0.03681 -0.30972 -0.03519 C -0.31319 -0.02963 -0.31371 -0.0213 -0.31527 -0.01482 C -0.31475 -0.01181 -0.31614 -0.00625 -0.31389 -0.00556 C -0.31128 -0.00463 -0.30885 -0.01621 -0.30833 -0.01852 C -0.29757 0.03935 -0.3158 -0.04746 -0.30277 -0.01296 C -0.30208 -0.01088 -0.30711 -0.0081 -0.30555 -0.00741 C -0.30312 -0.00625 -0.30104 -0.01065 -0.29861 -0.01111 C -0.2927 -0.0125 -0.28663 -0.01273 -0.28055 -0.01296 C -0.2375 -0.01412 -0.19444 -0.01412 -0.15139 -0.01482 C -0.1184 -0.02593 -0.09114 -0.02315 -0.05416 -0.02408 C -0.04652 -0.02384 0.02101 -0.02037 0.05139 -0.02037 " pathEditMode="relative" ptsTypes="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79" grpId="0"/>
      <p:bldP spid="3086" grpId="0"/>
      <p:bldP spid="50226" grpId="0" animBg="1"/>
      <p:bldP spid="309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орабль без раскраск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9288" y="692150"/>
            <a:ext cx="55165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Freeform 9"/>
          <p:cNvSpPr>
            <a:spLocks/>
          </p:cNvSpPr>
          <p:nvPr/>
        </p:nvSpPr>
        <p:spPr bwMode="auto">
          <a:xfrm>
            <a:off x="4219575" y="765175"/>
            <a:ext cx="1195388" cy="635000"/>
          </a:xfrm>
          <a:custGeom>
            <a:avLst/>
            <a:gdLst>
              <a:gd name="T0" fmla="*/ 7561266 w 753"/>
              <a:gd name="T1" fmla="*/ 113407840 h 400"/>
              <a:gd name="T2" fmla="*/ 317539817 w 753"/>
              <a:gd name="T3" fmla="*/ 156249689 h 400"/>
              <a:gd name="T4" fmla="*/ 1035785507 w 753"/>
              <a:gd name="T5" fmla="*/ 0 h 400"/>
              <a:gd name="T6" fmla="*/ 1270159266 w 753"/>
              <a:gd name="T7" fmla="*/ 10080625 h 400"/>
              <a:gd name="T8" fmla="*/ 1496973350 w 753"/>
              <a:gd name="T9" fmla="*/ 123488462 h 400"/>
              <a:gd name="T10" fmla="*/ 1791832850 w 753"/>
              <a:gd name="T11" fmla="*/ 350302505 h 400"/>
              <a:gd name="T12" fmla="*/ 1874997220 w 753"/>
              <a:gd name="T13" fmla="*/ 614918136 h 400"/>
              <a:gd name="T14" fmla="*/ 1716228155 w 753"/>
              <a:gd name="T15" fmla="*/ 456149134 h 400"/>
              <a:gd name="T16" fmla="*/ 1481852411 w 753"/>
              <a:gd name="T17" fmla="*/ 365423438 h 400"/>
              <a:gd name="T18" fmla="*/ 1262599591 w 753"/>
              <a:gd name="T19" fmla="*/ 342741245 h 400"/>
              <a:gd name="T20" fmla="*/ 1421368656 w 753"/>
              <a:gd name="T21" fmla="*/ 448587874 h 400"/>
              <a:gd name="T22" fmla="*/ 1572578045 w 753"/>
              <a:gd name="T23" fmla="*/ 509071606 h 400"/>
              <a:gd name="T24" fmla="*/ 1776711911 w 753"/>
              <a:gd name="T25" fmla="*/ 682963128 h 400"/>
              <a:gd name="T26" fmla="*/ 1897679422 w 753"/>
              <a:gd name="T27" fmla="*/ 1008062589 h 400"/>
              <a:gd name="T28" fmla="*/ 1648182739 w 753"/>
              <a:gd name="T29" fmla="*/ 826611196 h 400"/>
              <a:gd name="T30" fmla="*/ 1391126778 w 753"/>
              <a:gd name="T31" fmla="*/ 720764666 h 400"/>
              <a:gd name="T32" fmla="*/ 1315522083 w 753"/>
              <a:gd name="T33" fmla="*/ 713204993 h 400"/>
              <a:gd name="T34" fmla="*/ 1013103305 w 753"/>
              <a:gd name="T35" fmla="*/ 720764666 h 400"/>
              <a:gd name="T36" fmla="*/ 680442450 w 753"/>
              <a:gd name="T37" fmla="*/ 849293588 h 400"/>
              <a:gd name="T38" fmla="*/ 325101080 w 753"/>
              <a:gd name="T39" fmla="*/ 887095126 h 400"/>
              <a:gd name="T40" fmla="*/ 189012580 w 753"/>
              <a:gd name="T41" fmla="*/ 856853260 h 400"/>
              <a:gd name="T42" fmla="*/ 75604719 w 753"/>
              <a:gd name="T43" fmla="*/ 803930591 h 400"/>
              <a:gd name="T44" fmla="*/ 15120945 w 753"/>
              <a:gd name="T45" fmla="*/ 735885599 h 400"/>
              <a:gd name="T46" fmla="*/ 7561266 w 753"/>
              <a:gd name="T47" fmla="*/ 297378446 h 400"/>
              <a:gd name="T48" fmla="*/ 0 w 753"/>
              <a:gd name="T49" fmla="*/ 146169068 h 400"/>
              <a:gd name="T50" fmla="*/ 7561266 w 753"/>
              <a:gd name="T51" fmla="*/ 113407840 h 4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53"/>
              <a:gd name="T79" fmla="*/ 0 h 400"/>
              <a:gd name="T80" fmla="*/ 753 w 753"/>
              <a:gd name="T81" fmla="*/ 400 h 4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53" h="400">
                <a:moveTo>
                  <a:pt x="3" y="45"/>
                </a:moveTo>
                <a:lnTo>
                  <a:pt x="126" y="62"/>
                </a:lnTo>
                <a:lnTo>
                  <a:pt x="411" y="0"/>
                </a:lnTo>
                <a:lnTo>
                  <a:pt x="504" y="4"/>
                </a:lnTo>
                <a:lnTo>
                  <a:pt x="594" y="49"/>
                </a:lnTo>
                <a:lnTo>
                  <a:pt x="711" y="139"/>
                </a:lnTo>
                <a:lnTo>
                  <a:pt x="744" y="244"/>
                </a:lnTo>
                <a:lnTo>
                  <a:pt x="681" y="181"/>
                </a:lnTo>
                <a:lnTo>
                  <a:pt x="588" y="145"/>
                </a:lnTo>
                <a:lnTo>
                  <a:pt x="501" y="136"/>
                </a:lnTo>
                <a:lnTo>
                  <a:pt x="564" y="178"/>
                </a:lnTo>
                <a:lnTo>
                  <a:pt x="624" y="202"/>
                </a:lnTo>
                <a:lnTo>
                  <a:pt x="705" y="271"/>
                </a:lnTo>
                <a:lnTo>
                  <a:pt x="753" y="400"/>
                </a:lnTo>
                <a:lnTo>
                  <a:pt x="654" y="328"/>
                </a:lnTo>
                <a:lnTo>
                  <a:pt x="552" y="286"/>
                </a:lnTo>
                <a:lnTo>
                  <a:pt x="522" y="283"/>
                </a:lnTo>
                <a:lnTo>
                  <a:pt x="402" y="286"/>
                </a:lnTo>
                <a:lnTo>
                  <a:pt x="270" y="337"/>
                </a:lnTo>
                <a:lnTo>
                  <a:pt x="129" y="352"/>
                </a:lnTo>
                <a:lnTo>
                  <a:pt x="75" y="340"/>
                </a:lnTo>
                <a:lnTo>
                  <a:pt x="30" y="319"/>
                </a:lnTo>
                <a:lnTo>
                  <a:pt x="6" y="292"/>
                </a:lnTo>
                <a:lnTo>
                  <a:pt x="3" y="118"/>
                </a:lnTo>
                <a:lnTo>
                  <a:pt x="0" y="58"/>
                </a:lnTo>
                <a:lnTo>
                  <a:pt x="3" y="4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8" name="Freeform 10"/>
          <p:cNvSpPr>
            <a:spLocks/>
          </p:cNvSpPr>
          <p:nvPr/>
        </p:nvSpPr>
        <p:spPr bwMode="auto">
          <a:xfrm>
            <a:off x="5772151" y="1238250"/>
            <a:ext cx="1057275" cy="566738"/>
          </a:xfrm>
          <a:custGeom>
            <a:avLst/>
            <a:gdLst>
              <a:gd name="T0" fmla="*/ 7559675 w 666"/>
              <a:gd name="T1" fmla="*/ 7561270 h 357"/>
              <a:gd name="T2" fmla="*/ 241935011 w 666"/>
              <a:gd name="T3" fmla="*/ 0 h 357"/>
              <a:gd name="T4" fmla="*/ 710684000 w 666"/>
              <a:gd name="T5" fmla="*/ 219254605 h 357"/>
              <a:gd name="T6" fmla="*/ 970259404 w 666"/>
              <a:gd name="T7" fmla="*/ 277217437 h 357"/>
              <a:gd name="T8" fmla="*/ 990420646 w 666"/>
              <a:gd name="T9" fmla="*/ 294859334 h 357"/>
              <a:gd name="T10" fmla="*/ 1678424241 w 666"/>
              <a:gd name="T11" fmla="*/ 98286965 h 357"/>
              <a:gd name="T12" fmla="*/ 1444050193 w 666"/>
              <a:gd name="T13" fmla="*/ 400705953 h 357"/>
              <a:gd name="T14" fmla="*/ 1194554021 w 666"/>
              <a:gd name="T15" fmla="*/ 582157400 h 357"/>
              <a:gd name="T16" fmla="*/ 1255037749 w 666"/>
              <a:gd name="T17" fmla="*/ 597278346 h 357"/>
              <a:gd name="T18" fmla="*/ 1633061048 w 666"/>
              <a:gd name="T19" fmla="*/ 491431726 h 357"/>
              <a:gd name="T20" fmla="*/ 1663302912 w 666"/>
              <a:gd name="T21" fmla="*/ 483870460 h 357"/>
              <a:gd name="T22" fmla="*/ 1512093593 w 666"/>
              <a:gd name="T23" fmla="*/ 695563699 h 357"/>
              <a:gd name="T24" fmla="*/ 1315521477 w 666"/>
              <a:gd name="T25" fmla="*/ 824092531 h 357"/>
              <a:gd name="T26" fmla="*/ 967740042 w 666"/>
              <a:gd name="T27" fmla="*/ 899697458 h 357"/>
              <a:gd name="T28" fmla="*/ 710684000 w 666"/>
              <a:gd name="T29" fmla="*/ 808971586 h 357"/>
              <a:gd name="T30" fmla="*/ 521671557 w 666"/>
              <a:gd name="T31" fmla="*/ 710684645 h 357"/>
              <a:gd name="T32" fmla="*/ 287297806 w 666"/>
              <a:gd name="T33" fmla="*/ 627520237 h 357"/>
              <a:gd name="T34" fmla="*/ 128527177 w 666"/>
              <a:gd name="T35" fmla="*/ 635079917 h 357"/>
              <a:gd name="T36" fmla="*/ 0 w 666"/>
              <a:gd name="T37" fmla="*/ 619958971 h 357"/>
              <a:gd name="T38" fmla="*/ 7559675 w 666"/>
              <a:gd name="T39" fmla="*/ 7561270 h 3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66"/>
              <a:gd name="T61" fmla="*/ 0 h 357"/>
              <a:gd name="T62" fmla="*/ 666 w 666"/>
              <a:gd name="T63" fmla="*/ 357 h 3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66" h="357">
                <a:moveTo>
                  <a:pt x="3" y="3"/>
                </a:moveTo>
                <a:lnTo>
                  <a:pt x="96" y="0"/>
                </a:lnTo>
                <a:lnTo>
                  <a:pt x="282" y="87"/>
                </a:lnTo>
                <a:lnTo>
                  <a:pt x="385" y="110"/>
                </a:lnTo>
                <a:lnTo>
                  <a:pt x="393" y="117"/>
                </a:lnTo>
                <a:lnTo>
                  <a:pt x="666" y="39"/>
                </a:lnTo>
                <a:lnTo>
                  <a:pt x="573" y="159"/>
                </a:lnTo>
                <a:lnTo>
                  <a:pt x="474" y="231"/>
                </a:lnTo>
                <a:lnTo>
                  <a:pt x="498" y="237"/>
                </a:lnTo>
                <a:lnTo>
                  <a:pt x="648" y="195"/>
                </a:lnTo>
                <a:lnTo>
                  <a:pt x="660" y="192"/>
                </a:lnTo>
                <a:lnTo>
                  <a:pt x="600" y="276"/>
                </a:lnTo>
                <a:lnTo>
                  <a:pt x="522" y="327"/>
                </a:lnTo>
                <a:lnTo>
                  <a:pt x="384" y="357"/>
                </a:lnTo>
                <a:lnTo>
                  <a:pt x="282" y="321"/>
                </a:lnTo>
                <a:lnTo>
                  <a:pt x="207" y="282"/>
                </a:lnTo>
                <a:lnTo>
                  <a:pt x="114" y="249"/>
                </a:lnTo>
                <a:lnTo>
                  <a:pt x="51" y="252"/>
                </a:lnTo>
                <a:lnTo>
                  <a:pt x="0" y="246"/>
                </a:lnTo>
                <a:lnTo>
                  <a:pt x="3" y="3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1" name="Freeform 11"/>
          <p:cNvSpPr>
            <a:spLocks/>
          </p:cNvSpPr>
          <p:nvPr/>
        </p:nvSpPr>
        <p:spPr bwMode="auto">
          <a:xfrm>
            <a:off x="2500314" y="4519613"/>
            <a:ext cx="14287" cy="4762"/>
          </a:xfrm>
          <a:custGeom>
            <a:avLst/>
            <a:gdLst>
              <a:gd name="T0" fmla="*/ 22679815 w 9"/>
              <a:gd name="T1" fmla="*/ 0 h 3"/>
              <a:gd name="T2" fmla="*/ 0 w 9"/>
              <a:gd name="T3" fmla="*/ 7558882 h 3"/>
              <a:gd name="T4" fmla="*/ 22679815 w 9"/>
              <a:gd name="T5" fmla="*/ 0 h 3"/>
              <a:gd name="T6" fmla="*/ 0 60000 65536"/>
              <a:gd name="T7" fmla="*/ 0 60000 65536"/>
              <a:gd name="T8" fmla="*/ 0 60000 65536"/>
              <a:gd name="T9" fmla="*/ 0 w 9"/>
              <a:gd name="T10" fmla="*/ 0 h 3"/>
              <a:gd name="T11" fmla="*/ 9 w 9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">
                <a:moveTo>
                  <a:pt x="9" y="0"/>
                </a:moveTo>
                <a:cubicBezTo>
                  <a:pt x="6" y="1"/>
                  <a:pt x="0" y="3"/>
                  <a:pt x="0" y="3"/>
                </a:cubicBezTo>
                <a:cubicBezTo>
                  <a:pt x="0" y="3"/>
                  <a:pt x="6" y="1"/>
                  <a:pt x="9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3" name="Text Box 28"/>
          <p:cNvSpPr txBox="1">
            <a:spLocks noChangeArrowheads="1"/>
          </p:cNvSpPr>
          <p:nvPr/>
        </p:nvSpPr>
        <p:spPr bwMode="auto">
          <a:xfrm>
            <a:off x="4564063" y="712788"/>
            <a:ext cx="1841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2208213" y="1773238"/>
            <a:ext cx="14414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4107" name="Text Box 33"/>
          <p:cNvSpPr txBox="1">
            <a:spLocks noChangeArrowheads="1"/>
          </p:cNvSpPr>
          <p:nvPr/>
        </p:nvSpPr>
        <p:spPr bwMode="auto">
          <a:xfrm>
            <a:off x="9048750" y="3429001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109" name="Text Box 35"/>
          <p:cNvSpPr txBox="1">
            <a:spLocks noChangeArrowheads="1"/>
          </p:cNvSpPr>
          <p:nvPr/>
        </p:nvSpPr>
        <p:spPr bwMode="auto">
          <a:xfrm>
            <a:off x="2279650" y="476251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5" name="Text Box 42"/>
          <p:cNvSpPr txBox="1">
            <a:spLocks noChangeArrowheads="1"/>
          </p:cNvSpPr>
          <p:nvPr/>
        </p:nvSpPr>
        <p:spPr bwMode="auto">
          <a:xfrm>
            <a:off x="7319963" y="1773238"/>
            <a:ext cx="81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17474">
            <a:off x="7571582" y="513557"/>
            <a:ext cx="14033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5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10842" y="4929198"/>
            <a:ext cx="1214446" cy="630252"/>
          </a:xfrm>
          <a:prstGeom prst="notchedRightArrow">
            <a:avLst>
              <a:gd name="adj1" fmla="val 50000"/>
              <a:gd name="adj2" fmla="val 62363"/>
            </a:avLst>
          </a:pr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-904924" y="64291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1 -0.0037 C -0.04393 -0.00185 -0.06632 0.00093 -0.08889 0.00371 C -0.10591 0.00857 -0.11389 0.01019 -0.13247 0.01297 C -0.14271 0.01436 -0.1632 0.01852 -0.1632 0.01875 C -0.19757 0.0382 -0.23681 0.04051 -0.27448 0.0426 C -0.2783 0.06019 -0.27969 0.05278 -0.27448 0.06482 C -0.26789 0.05718 -0.26146 0.05324 -0.25834 0.0426 C -0.25573 0.05463 -0.25625 0.0676 -0.25348 0.07963 C -0.25295 0.08218 -0.25295 0.07454 -0.25191 0.07223 C -0.2507 0.06945 -0.24861 0.06737 -0.24705 0.06482 C -0.24653 0.07153 -0.24636 0.07848 -0.24549 0.08519 C -0.24532 0.08774 -0.24584 0.09144 -0.24393 0.0926 C -0.24219 0.09352 -0.24289 0.08889 -0.24219 0.08704 C -0.24063 0.0882 -0.23924 0.09121 -0.23733 0.09074 C -0.23525 0.09028 -0.23403 0.08727 -0.23264 0.08519 C -0.22622 0.07709 -0.22118 0.06899 -0.2132 0.06297 C -0.20834 0.05371 -0.20365 0.04653 -0.19705 0.03889 C -0.19601 0.04074 -0.19566 0.04352 -0.19375 0.04445 C -0.19011 0.04607 -0.18577 0.0382 -0.1842 0.03704 C -0.17813 0.03311 -0.1665 0.03264 -0.1599 0.03149 C -0.14792 0.0294 -0.13594 0.02778 -0.12431 0.02408 C -0.11962 0.02246 -0.11493 0.01922 -0.1099 0.01852 C -0.09861 0.0169 -0.08733 0.01505 -0.07605 0.01297 C -0.0698 0.01181 -0.06268 0.00787 -0.0566 0.00741 C -0.04306 0.00625 -0.02969 0.00625 -0.01615 0.00556 C -0.01198 0.00394 -0.00521 -4.07407E-6 3.61111E-6 -4.07407E-6 " pathEditMode="relative" rAng="0" ptsTypes="fffffffffffffffffffffffff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4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</p:childTnLst>
        </p:cTn>
      </p:par>
    </p:tnLst>
    <p:bldLst>
      <p:bldP spid="4107" grpId="0"/>
      <p:bldP spid="4109" grpId="0"/>
      <p:bldP spid="4115" grpId="0"/>
      <p:bldP spid="15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орабль без раскраск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9288" y="692150"/>
            <a:ext cx="55165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Freeform 3"/>
          <p:cNvSpPr>
            <a:spLocks/>
          </p:cNvSpPr>
          <p:nvPr/>
        </p:nvSpPr>
        <p:spPr bwMode="auto">
          <a:xfrm>
            <a:off x="3359150" y="1916113"/>
            <a:ext cx="1898650" cy="1820862"/>
          </a:xfrm>
          <a:custGeom>
            <a:avLst/>
            <a:gdLst>
              <a:gd name="T0" fmla="*/ 0 w 1196"/>
              <a:gd name="T1" fmla="*/ 0 h 1147"/>
              <a:gd name="T2" fmla="*/ 302418726 w 1196"/>
              <a:gd name="T3" fmla="*/ 120967465 h 1147"/>
              <a:gd name="T4" fmla="*/ 511590915 w 1196"/>
              <a:gd name="T5" fmla="*/ 110886847 h 1147"/>
              <a:gd name="T6" fmla="*/ 738406472 w 1196"/>
              <a:gd name="T7" fmla="*/ 126007774 h 1147"/>
              <a:gd name="T8" fmla="*/ 821570801 w 1196"/>
              <a:gd name="T9" fmla="*/ 148688370 h 1147"/>
              <a:gd name="T10" fmla="*/ 934977190 w 1196"/>
              <a:gd name="T11" fmla="*/ 156249628 h 1147"/>
              <a:gd name="T12" fmla="*/ 1063505900 w 1196"/>
              <a:gd name="T13" fmla="*/ 201612408 h 1147"/>
              <a:gd name="T14" fmla="*/ 1008062485 w 1196"/>
              <a:gd name="T15" fmla="*/ 181451173 h 1147"/>
              <a:gd name="T16" fmla="*/ 2147483647 w 1196"/>
              <a:gd name="T17" fmla="*/ 375502324 h 1147"/>
              <a:gd name="T18" fmla="*/ 2147483647 w 1196"/>
              <a:gd name="T19" fmla="*/ 617437254 h 1147"/>
              <a:gd name="T20" fmla="*/ 2147483647 w 1196"/>
              <a:gd name="T21" fmla="*/ 897175394 h 1147"/>
              <a:gd name="T22" fmla="*/ 2147483647 w 1196"/>
              <a:gd name="T23" fmla="*/ 1116428040 h 1147"/>
              <a:gd name="T24" fmla="*/ 2147483647 w 1196"/>
              <a:gd name="T25" fmla="*/ 1411286909 h 1147"/>
              <a:gd name="T26" fmla="*/ 2147483647 w 1196"/>
              <a:gd name="T27" fmla="*/ 1592738031 h 1147"/>
              <a:gd name="T28" fmla="*/ 2147483647 w 1196"/>
              <a:gd name="T29" fmla="*/ 1754028315 h 1147"/>
              <a:gd name="T30" fmla="*/ 2147483647 w 1196"/>
              <a:gd name="T31" fmla="*/ 2001003455 h 1147"/>
              <a:gd name="T32" fmla="*/ 2147483647 w 1196"/>
              <a:gd name="T33" fmla="*/ 2147483647 h 1147"/>
              <a:gd name="T34" fmla="*/ 2147483647 w 1196"/>
              <a:gd name="T35" fmla="*/ 2147483647 h 1147"/>
              <a:gd name="T36" fmla="*/ 2147483647 w 1196"/>
              <a:gd name="T37" fmla="*/ 2147483647 h 1147"/>
              <a:gd name="T38" fmla="*/ 2147483647 w 1196"/>
              <a:gd name="T39" fmla="*/ 2147483647 h 1147"/>
              <a:gd name="T40" fmla="*/ 2147483647 w 1196"/>
              <a:gd name="T41" fmla="*/ 2147483647 h 1147"/>
              <a:gd name="T42" fmla="*/ 2084168368 w 1196"/>
              <a:gd name="T43" fmla="*/ 2147483647 h 1147"/>
              <a:gd name="T44" fmla="*/ 1915318762 w 1196"/>
              <a:gd name="T45" fmla="*/ 2147483647 h 1147"/>
              <a:gd name="T46" fmla="*/ 1552416013 w 1196"/>
              <a:gd name="T47" fmla="*/ 2147483647 h 1147"/>
              <a:gd name="T48" fmla="*/ 907256276 w 1196"/>
              <a:gd name="T49" fmla="*/ 2147483647 h 1147"/>
              <a:gd name="T50" fmla="*/ 126007811 w 1196"/>
              <a:gd name="T51" fmla="*/ 2147483647 h 1147"/>
              <a:gd name="T52" fmla="*/ 435986258 w 1196"/>
              <a:gd name="T53" fmla="*/ 2147483647 h 1147"/>
              <a:gd name="T54" fmla="*/ 685482419 w 1196"/>
              <a:gd name="T55" fmla="*/ 1985882528 h 1147"/>
              <a:gd name="T56" fmla="*/ 811490180 w 1196"/>
              <a:gd name="T57" fmla="*/ 1403725651 h 1147"/>
              <a:gd name="T58" fmla="*/ 826611111 w 1196"/>
              <a:gd name="T59" fmla="*/ 1088707134 h 1147"/>
              <a:gd name="T60" fmla="*/ 725804902 w 1196"/>
              <a:gd name="T61" fmla="*/ 705643454 h 1147"/>
              <a:gd name="T62" fmla="*/ 468749070 w 1196"/>
              <a:gd name="T63" fmla="*/ 146169010 h 1147"/>
              <a:gd name="T64" fmla="*/ 0 w 1196"/>
              <a:gd name="T65" fmla="*/ 0 h 11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96"/>
              <a:gd name="T100" fmla="*/ 0 h 1147"/>
              <a:gd name="T101" fmla="*/ 1196 w 1196"/>
              <a:gd name="T102" fmla="*/ 1147 h 11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96" h="1147">
                <a:moveTo>
                  <a:pt x="0" y="0"/>
                </a:moveTo>
                <a:cubicBezTo>
                  <a:pt x="41" y="14"/>
                  <a:pt x="79" y="36"/>
                  <a:pt x="120" y="48"/>
                </a:cubicBezTo>
                <a:cubicBezTo>
                  <a:pt x="159" y="58"/>
                  <a:pt x="178" y="41"/>
                  <a:pt x="203" y="44"/>
                </a:cubicBezTo>
                <a:cubicBezTo>
                  <a:pt x="232" y="44"/>
                  <a:pt x="273" y="48"/>
                  <a:pt x="293" y="50"/>
                </a:cubicBezTo>
                <a:cubicBezTo>
                  <a:pt x="326" y="55"/>
                  <a:pt x="315" y="55"/>
                  <a:pt x="326" y="59"/>
                </a:cubicBezTo>
                <a:cubicBezTo>
                  <a:pt x="339" y="61"/>
                  <a:pt x="355" y="59"/>
                  <a:pt x="371" y="62"/>
                </a:cubicBezTo>
                <a:cubicBezTo>
                  <a:pt x="384" y="66"/>
                  <a:pt x="417" y="78"/>
                  <a:pt x="422" y="80"/>
                </a:cubicBezTo>
                <a:cubicBezTo>
                  <a:pt x="427" y="82"/>
                  <a:pt x="311" y="61"/>
                  <a:pt x="400" y="72"/>
                </a:cubicBezTo>
                <a:lnTo>
                  <a:pt x="957" y="149"/>
                </a:lnTo>
                <a:lnTo>
                  <a:pt x="1031" y="245"/>
                </a:lnTo>
                <a:lnTo>
                  <a:pt x="1094" y="356"/>
                </a:lnTo>
                <a:lnTo>
                  <a:pt x="1124" y="443"/>
                </a:lnTo>
                <a:lnTo>
                  <a:pt x="1160" y="560"/>
                </a:lnTo>
                <a:lnTo>
                  <a:pt x="1175" y="632"/>
                </a:lnTo>
                <a:lnTo>
                  <a:pt x="1184" y="696"/>
                </a:lnTo>
                <a:lnTo>
                  <a:pt x="1196" y="794"/>
                </a:lnTo>
                <a:lnTo>
                  <a:pt x="1175" y="905"/>
                </a:lnTo>
                <a:lnTo>
                  <a:pt x="1124" y="1061"/>
                </a:lnTo>
                <a:lnTo>
                  <a:pt x="1048" y="1147"/>
                </a:lnTo>
                <a:lnTo>
                  <a:pt x="960" y="1040"/>
                </a:lnTo>
                <a:lnTo>
                  <a:pt x="890" y="995"/>
                </a:lnTo>
                <a:lnTo>
                  <a:pt x="827" y="962"/>
                </a:lnTo>
                <a:lnTo>
                  <a:pt x="760" y="944"/>
                </a:lnTo>
                <a:lnTo>
                  <a:pt x="616" y="928"/>
                </a:lnTo>
                <a:lnTo>
                  <a:pt x="360" y="984"/>
                </a:lnTo>
                <a:lnTo>
                  <a:pt x="50" y="1101"/>
                </a:lnTo>
                <a:lnTo>
                  <a:pt x="173" y="965"/>
                </a:lnTo>
                <a:lnTo>
                  <a:pt x="272" y="788"/>
                </a:lnTo>
                <a:lnTo>
                  <a:pt x="322" y="557"/>
                </a:lnTo>
                <a:lnTo>
                  <a:pt x="328" y="432"/>
                </a:lnTo>
                <a:lnTo>
                  <a:pt x="288" y="280"/>
                </a:lnTo>
                <a:lnTo>
                  <a:pt x="186" y="5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Freeform 9"/>
          <p:cNvSpPr>
            <a:spLocks/>
          </p:cNvSpPr>
          <p:nvPr/>
        </p:nvSpPr>
        <p:spPr bwMode="auto">
          <a:xfrm>
            <a:off x="4219575" y="765175"/>
            <a:ext cx="1195388" cy="635000"/>
          </a:xfrm>
          <a:custGeom>
            <a:avLst/>
            <a:gdLst>
              <a:gd name="T0" fmla="*/ 7561266 w 753"/>
              <a:gd name="T1" fmla="*/ 113407840 h 400"/>
              <a:gd name="T2" fmla="*/ 317539817 w 753"/>
              <a:gd name="T3" fmla="*/ 156249689 h 400"/>
              <a:gd name="T4" fmla="*/ 1035785507 w 753"/>
              <a:gd name="T5" fmla="*/ 0 h 400"/>
              <a:gd name="T6" fmla="*/ 1270159266 w 753"/>
              <a:gd name="T7" fmla="*/ 10080625 h 400"/>
              <a:gd name="T8" fmla="*/ 1496973350 w 753"/>
              <a:gd name="T9" fmla="*/ 123488462 h 400"/>
              <a:gd name="T10" fmla="*/ 1791832850 w 753"/>
              <a:gd name="T11" fmla="*/ 350302505 h 400"/>
              <a:gd name="T12" fmla="*/ 1874997220 w 753"/>
              <a:gd name="T13" fmla="*/ 614918136 h 400"/>
              <a:gd name="T14" fmla="*/ 1716228155 w 753"/>
              <a:gd name="T15" fmla="*/ 456149134 h 400"/>
              <a:gd name="T16" fmla="*/ 1481852411 w 753"/>
              <a:gd name="T17" fmla="*/ 365423438 h 400"/>
              <a:gd name="T18" fmla="*/ 1262599591 w 753"/>
              <a:gd name="T19" fmla="*/ 342741245 h 400"/>
              <a:gd name="T20" fmla="*/ 1421368656 w 753"/>
              <a:gd name="T21" fmla="*/ 448587874 h 400"/>
              <a:gd name="T22" fmla="*/ 1572578045 w 753"/>
              <a:gd name="T23" fmla="*/ 509071606 h 400"/>
              <a:gd name="T24" fmla="*/ 1776711911 w 753"/>
              <a:gd name="T25" fmla="*/ 682963128 h 400"/>
              <a:gd name="T26" fmla="*/ 1897679422 w 753"/>
              <a:gd name="T27" fmla="*/ 1008062589 h 400"/>
              <a:gd name="T28" fmla="*/ 1648182739 w 753"/>
              <a:gd name="T29" fmla="*/ 826611196 h 400"/>
              <a:gd name="T30" fmla="*/ 1391126778 w 753"/>
              <a:gd name="T31" fmla="*/ 720764666 h 400"/>
              <a:gd name="T32" fmla="*/ 1315522083 w 753"/>
              <a:gd name="T33" fmla="*/ 713204993 h 400"/>
              <a:gd name="T34" fmla="*/ 1013103305 w 753"/>
              <a:gd name="T35" fmla="*/ 720764666 h 400"/>
              <a:gd name="T36" fmla="*/ 680442450 w 753"/>
              <a:gd name="T37" fmla="*/ 849293588 h 400"/>
              <a:gd name="T38" fmla="*/ 325101080 w 753"/>
              <a:gd name="T39" fmla="*/ 887095126 h 400"/>
              <a:gd name="T40" fmla="*/ 189012580 w 753"/>
              <a:gd name="T41" fmla="*/ 856853260 h 400"/>
              <a:gd name="T42" fmla="*/ 75604719 w 753"/>
              <a:gd name="T43" fmla="*/ 803930591 h 400"/>
              <a:gd name="T44" fmla="*/ 15120945 w 753"/>
              <a:gd name="T45" fmla="*/ 735885599 h 400"/>
              <a:gd name="T46" fmla="*/ 7561266 w 753"/>
              <a:gd name="T47" fmla="*/ 297378446 h 400"/>
              <a:gd name="T48" fmla="*/ 0 w 753"/>
              <a:gd name="T49" fmla="*/ 146169068 h 400"/>
              <a:gd name="T50" fmla="*/ 7561266 w 753"/>
              <a:gd name="T51" fmla="*/ 113407840 h 4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53"/>
              <a:gd name="T79" fmla="*/ 0 h 400"/>
              <a:gd name="T80" fmla="*/ 753 w 753"/>
              <a:gd name="T81" fmla="*/ 400 h 4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53" h="400">
                <a:moveTo>
                  <a:pt x="3" y="45"/>
                </a:moveTo>
                <a:lnTo>
                  <a:pt x="126" y="62"/>
                </a:lnTo>
                <a:lnTo>
                  <a:pt x="411" y="0"/>
                </a:lnTo>
                <a:lnTo>
                  <a:pt x="504" y="4"/>
                </a:lnTo>
                <a:lnTo>
                  <a:pt x="594" y="49"/>
                </a:lnTo>
                <a:lnTo>
                  <a:pt x="711" y="139"/>
                </a:lnTo>
                <a:lnTo>
                  <a:pt x="744" y="244"/>
                </a:lnTo>
                <a:lnTo>
                  <a:pt x="681" y="181"/>
                </a:lnTo>
                <a:lnTo>
                  <a:pt x="588" y="145"/>
                </a:lnTo>
                <a:lnTo>
                  <a:pt x="501" y="136"/>
                </a:lnTo>
                <a:lnTo>
                  <a:pt x="564" y="178"/>
                </a:lnTo>
                <a:lnTo>
                  <a:pt x="624" y="202"/>
                </a:lnTo>
                <a:lnTo>
                  <a:pt x="705" y="271"/>
                </a:lnTo>
                <a:lnTo>
                  <a:pt x="753" y="400"/>
                </a:lnTo>
                <a:lnTo>
                  <a:pt x="654" y="328"/>
                </a:lnTo>
                <a:lnTo>
                  <a:pt x="552" y="286"/>
                </a:lnTo>
                <a:lnTo>
                  <a:pt x="522" y="283"/>
                </a:lnTo>
                <a:lnTo>
                  <a:pt x="402" y="286"/>
                </a:lnTo>
                <a:lnTo>
                  <a:pt x="270" y="337"/>
                </a:lnTo>
                <a:lnTo>
                  <a:pt x="129" y="352"/>
                </a:lnTo>
                <a:lnTo>
                  <a:pt x="75" y="340"/>
                </a:lnTo>
                <a:lnTo>
                  <a:pt x="30" y="319"/>
                </a:lnTo>
                <a:lnTo>
                  <a:pt x="6" y="292"/>
                </a:lnTo>
                <a:lnTo>
                  <a:pt x="3" y="118"/>
                </a:lnTo>
                <a:lnTo>
                  <a:pt x="0" y="58"/>
                </a:lnTo>
                <a:lnTo>
                  <a:pt x="3" y="4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5" name="Freeform 10"/>
          <p:cNvSpPr>
            <a:spLocks/>
          </p:cNvSpPr>
          <p:nvPr/>
        </p:nvSpPr>
        <p:spPr bwMode="auto">
          <a:xfrm>
            <a:off x="5772151" y="1238250"/>
            <a:ext cx="1057275" cy="566738"/>
          </a:xfrm>
          <a:custGeom>
            <a:avLst/>
            <a:gdLst>
              <a:gd name="T0" fmla="*/ 7559675 w 666"/>
              <a:gd name="T1" fmla="*/ 7561270 h 357"/>
              <a:gd name="T2" fmla="*/ 241935011 w 666"/>
              <a:gd name="T3" fmla="*/ 0 h 357"/>
              <a:gd name="T4" fmla="*/ 710684000 w 666"/>
              <a:gd name="T5" fmla="*/ 219254605 h 357"/>
              <a:gd name="T6" fmla="*/ 970259404 w 666"/>
              <a:gd name="T7" fmla="*/ 277217437 h 357"/>
              <a:gd name="T8" fmla="*/ 990420646 w 666"/>
              <a:gd name="T9" fmla="*/ 294859334 h 357"/>
              <a:gd name="T10" fmla="*/ 1678424241 w 666"/>
              <a:gd name="T11" fmla="*/ 98286965 h 357"/>
              <a:gd name="T12" fmla="*/ 1444050193 w 666"/>
              <a:gd name="T13" fmla="*/ 400705953 h 357"/>
              <a:gd name="T14" fmla="*/ 1194554021 w 666"/>
              <a:gd name="T15" fmla="*/ 582157400 h 357"/>
              <a:gd name="T16" fmla="*/ 1255037749 w 666"/>
              <a:gd name="T17" fmla="*/ 597278346 h 357"/>
              <a:gd name="T18" fmla="*/ 1633061048 w 666"/>
              <a:gd name="T19" fmla="*/ 491431726 h 357"/>
              <a:gd name="T20" fmla="*/ 1663302912 w 666"/>
              <a:gd name="T21" fmla="*/ 483870460 h 357"/>
              <a:gd name="T22" fmla="*/ 1512093593 w 666"/>
              <a:gd name="T23" fmla="*/ 695563699 h 357"/>
              <a:gd name="T24" fmla="*/ 1315521477 w 666"/>
              <a:gd name="T25" fmla="*/ 824092531 h 357"/>
              <a:gd name="T26" fmla="*/ 967740042 w 666"/>
              <a:gd name="T27" fmla="*/ 899697458 h 357"/>
              <a:gd name="T28" fmla="*/ 710684000 w 666"/>
              <a:gd name="T29" fmla="*/ 808971586 h 357"/>
              <a:gd name="T30" fmla="*/ 521671557 w 666"/>
              <a:gd name="T31" fmla="*/ 710684645 h 357"/>
              <a:gd name="T32" fmla="*/ 287297806 w 666"/>
              <a:gd name="T33" fmla="*/ 627520237 h 357"/>
              <a:gd name="T34" fmla="*/ 128527177 w 666"/>
              <a:gd name="T35" fmla="*/ 635079917 h 357"/>
              <a:gd name="T36" fmla="*/ 0 w 666"/>
              <a:gd name="T37" fmla="*/ 619958971 h 357"/>
              <a:gd name="T38" fmla="*/ 7559675 w 666"/>
              <a:gd name="T39" fmla="*/ 7561270 h 3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66"/>
              <a:gd name="T61" fmla="*/ 0 h 357"/>
              <a:gd name="T62" fmla="*/ 666 w 666"/>
              <a:gd name="T63" fmla="*/ 357 h 3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66" h="357">
                <a:moveTo>
                  <a:pt x="3" y="3"/>
                </a:moveTo>
                <a:lnTo>
                  <a:pt x="96" y="0"/>
                </a:lnTo>
                <a:lnTo>
                  <a:pt x="282" y="87"/>
                </a:lnTo>
                <a:lnTo>
                  <a:pt x="385" y="110"/>
                </a:lnTo>
                <a:lnTo>
                  <a:pt x="393" y="117"/>
                </a:lnTo>
                <a:lnTo>
                  <a:pt x="666" y="39"/>
                </a:lnTo>
                <a:lnTo>
                  <a:pt x="573" y="159"/>
                </a:lnTo>
                <a:lnTo>
                  <a:pt x="474" y="231"/>
                </a:lnTo>
                <a:lnTo>
                  <a:pt x="498" y="237"/>
                </a:lnTo>
                <a:lnTo>
                  <a:pt x="648" y="195"/>
                </a:lnTo>
                <a:lnTo>
                  <a:pt x="660" y="192"/>
                </a:lnTo>
                <a:lnTo>
                  <a:pt x="600" y="276"/>
                </a:lnTo>
                <a:lnTo>
                  <a:pt x="522" y="327"/>
                </a:lnTo>
                <a:lnTo>
                  <a:pt x="384" y="357"/>
                </a:lnTo>
                <a:lnTo>
                  <a:pt x="282" y="321"/>
                </a:lnTo>
                <a:lnTo>
                  <a:pt x="207" y="282"/>
                </a:lnTo>
                <a:lnTo>
                  <a:pt x="114" y="249"/>
                </a:lnTo>
                <a:lnTo>
                  <a:pt x="51" y="252"/>
                </a:lnTo>
                <a:lnTo>
                  <a:pt x="0" y="246"/>
                </a:lnTo>
                <a:lnTo>
                  <a:pt x="3" y="3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6" name="Freeform 11"/>
          <p:cNvSpPr>
            <a:spLocks/>
          </p:cNvSpPr>
          <p:nvPr/>
        </p:nvSpPr>
        <p:spPr bwMode="auto">
          <a:xfrm>
            <a:off x="2500314" y="4519613"/>
            <a:ext cx="14287" cy="4762"/>
          </a:xfrm>
          <a:custGeom>
            <a:avLst/>
            <a:gdLst>
              <a:gd name="T0" fmla="*/ 22679815 w 9"/>
              <a:gd name="T1" fmla="*/ 0 h 3"/>
              <a:gd name="T2" fmla="*/ 0 w 9"/>
              <a:gd name="T3" fmla="*/ 7558882 h 3"/>
              <a:gd name="T4" fmla="*/ 22679815 w 9"/>
              <a:gd name="T5" fmla="*/ 0 h 3"/>
              <a:gd name="T6" fmla="*/ 0 60000 65536"/>
              <a:gd name="T7" fmla="*/ 0 60000 65536"/>
              <a:gd name="T8" fmla="*/ 0 60000 65536"/>
              <a:gd name="T9" fmla="*/ 0 w 9"/>
              <a:gd name="T10" fmla="*/ 0 h 3"/>
              <a:gd name="T11" fmla="*/ 9 w 9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">
                <a:moveTo>
                  <a:pt x="9" y="0"/>
                </a:moveTo>
                <a:cubicBezTo>
                  <a:pt x="6" y="1"/>
                  <a:pt x="0" y="3"/>
                  <a:pt x="0" y="3"/>
                </a:cubicBezTo>
                <a:cubicBezTo>
                  <a:pt x="0" y="3"/>
                  <a:pt x="6" y="1"/>
                  <a:pt x="9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7" name="Text Box 20"/>
          <p:cNvSpPr txBox="1">
            <a:spLocks noChangeArrowheads="1"/>
          </p:cNvSpPr>
          <p:nvPr/>
        </p:nvSpPr>
        <p:spPr bwMode="auto">
          <a:xfrm>
            <a:off x="2208213" y="620713"/>
            <a:ext cx="81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8975725" y="1268413"/>
            <a:ext cx="8143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31" name="Text Box 24"/>
          <p:cNvSpPr txBox="1">
            <a:spLocks noChangeArrowheads="1"/>
          </p:cNvSpPr>
          <p:nvPr/>
        </p:nvSpPr>
        <p:spPr bwMode="auto">
          <a:xfrm>
            <a:off x="7319963" y="2636838"/>
            <a:ext cx="81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36" name="Text Box 29"/>
          <p:cNvSpPr txBox="1">
            <a:spLocks noChangeArrowheads="1"/>
          </p:cNvSpPr>
          <p:nvPr/>
        </p:nvSpPr>
        <p:spPr bwMode="auto">
          <a:xfrm>
            <a:off x="9120188" y="3429001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17474">
            <a:off x="7571582" y="513557"/>
            <a:ext cx="14033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5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10842" y="4929198"/>
            <a:ext cx="1214446" cy="630252"/>
          </a:xfrm>
          <a:prstGeom prst="notchedRightArrow">
            <a:avLst>
              <a:gd name="adj1" fmla="val 50000"/>
              <a:gd name="adj2" fmla="val 62363"/>
            </a:avLst>
          </a:pr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-904924" y="64291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4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C -0.00226 0.01528 -0.01146 0.02801 -0.02083 0.03704 C -0.02465 0.04074 -0.0276 0.0463 -0.03194 0.04815 C -0.03715 0.05047 -0.04219 0.05255 -0.04722 0.05556 C -0.06233 0.06482 -0.05312 0.06158 -0.06528 0.06482 C -0.07639 0.07223 -0.08698 0.08079 -0.09861 0.08704 C -0.10364 0.08982 -0.10903 0.09121 -0.11389 0.09445 C -0.11684 0.09653 -0.11927 0.09977 -0.12222 0.10185 C -0.14097 0.11435 -0.15851 0.12292 -0.17917 0.12593 C -0.19548 0.13148 -0.21076 0.13519 -0.22778 0.13704 C -0.23976 0.14098 -0.25295 0.14213 -0.26528 0.14445 C -0.26944 0.1463 -0.27361 0.14815 -0.27778 0.15 C -0.28663 0.15394 -0.30555 0.15371 -0.30555 0.15371 C -0.33264 0.16273 -0.36736 0.16019 -0.39305 0.16111 C -0.39878 0.16366 -0.40677 0.1676 -0.4125 0.16852 C -0.44201 0.17292 -0.42917 0.1706 -0.37361 0.16852 C -0.36163 0.1632 -0.37535 0.16898 -0.38611 0.17963 C -0.39618 0.18982 -0.40226 0.19769 -0.40972 0.21111 C -0.4092 0.21366 -0.41007 0.21736 -0.40833 0.21852 C -0.40694 0.21945 -0.40764 0.21459 -0.40694 0.21297 C -0.40538 0.20903 -0.40382 0.2051 -0.40139 0.20185 C -0.39271 0.19028 -0.38142 0.17801 -0.37083 0.16852 C -0.37483 0.1794 -0.37951 0.18912 -0.38333 0.2 C -0.38646 0.2088 -0.39305 0.22593 -0.39305 0.22593 C -0.39479 0.23704 -0.39583 0.24213 -0.39444 0.25371 C -0.38906 0.24792 -0.38229 0.2426 -0.37778 0.23519 C -0.37569 0.23172 -0.37222 0.22408 -0.37222 0.22408 C -0.36927 0.20857 -0.36215 0.20996 -0.35278 0.20371 C -0.3533 0.19885 -0.35278 0.19352 -0.35417 0.18889 C -0.3559 0.18334 -0.36667 0.18148 -0.36667 0.18148 C -0.37726 0.18218 -0.38802 0.18195 -0.39861 0.18334 C -0.40156 0.1838 -0.40694 0.18704 -0.40694 0.18704 C -0.41684 0.20695 -0.40139 0.17685 -0.41389 0.19815 C -0.41597 0.20162 -0.41944 0.20926 -0.41944 0.20926 C -0.42083 0.21621 -0.42326 0.22107 -0.425 0.22778 C -0.42413 0.25162 -0.42743 0.2632 -0.41805 0.27963 C -0.39861 0.275 -0.39462 0.27871 -0.38472 0.26111 C -0.38246 0.25185 -0.38055 0.24445 -0.38889 0.24074 C -0.39253 0.2419 -0.39653 0.24236 -0.4 0.24445 C -0.40173 0.2456 -0.4026 0.24838 -0.40417 0.25 C -0.40972 0.25625 -0.41476 0.2632 -0.42083 0.26852 C -0.42274 0.27639 -0.42535 0.28426 -0.43055 0.28889 C -0.43958 0.32523 -0.42031 0.31065 -0.39722 0.30926 C -0.39583 0.30741 -0.39479 0.30486 -0.39305 0.30371 C -0.39045 0.30185 -0.38472 0.3 -0.38472 0.3 C -0.37691 0.29236 -0.36823 0.28658 -0.36111 0.27778 C -0.35347 0.26829 -0.34739 0.25394 -0.33889 0.2463 C -0.33559 0.2331 -0.33298 0.22755 -0.3375 0.21111 C -0.33889 0.20625 -0.34583 0.2 -0.34583 0.2 C -0.35 0.2007 -0.35451 0.19977 -0.35833 0.20185 C -0.35972 0.20255 -0.35903 0.20556 -0.35972 0.20741 C -0.36198 0.21366 -0.3625 0.21297 -0.36667 0.21667 C -0.37014 0.23033 -0.36805 0.22431 -0.37222 0.23519 C -0.37378 0.24584 -0.37552 0.2551 -0.37917 0.26482 C -0.37743 0.31412 -0.38403 0.30648 -0.35 0.30371 C -0.34305 0.29676 -0.3368 0.29329 -0.33194 0.28334 C -0.33368 0.26088 -0.33194 0.2706 -0.33611 0.25371 C -0.33733 0.24908 -0.34097 0.24653 -0.34305 0.2426 C -0.3434 0.2426 -0.35278 0.24468 -0.35417 0.2463 C -0.35555 0.24769 -0.35573 0.25023 -0.35694 0.25185 C -0.35816 0.25348 -0.35972 0.2544 -0.36111 0.25556 C -0.36285 0.2625 -0.36493 0.26898 -0.36667 0.27593 C -0.36614 0.28079 -0.36719 0.28635 -0.36528 0.29074 C -0.36441 0.29283 -0.36042 0.28773 -0.35694 0.28519 C -0.34739 0.27778 -0.33871 0.26945 -0.33194 0.25741 C -0.33142 0.25185 -0.3316 0.24607 -0.33055 0.24074 C -0.32951 0.23496 -0.325 0.23334 -0.32222 0.22963 C -0.32101 0.22801 -0.32083 0.22547 -0.31944 0.22408 C -0.31823 0.22292 -0.31649 0.22315 -0.31528 0.22223 C -0.30798 0.2169 -0.30816 0.21459 -0.30139 0.21111 C -0.29722 0.20903 -0.29288 0.2081 -0.28889 0.20556 C -0.28073 0.2 -0.27656 0.19723 -0.26805 0.19445 C -0.25989 0.18797 -0.24097 0.17593 -0.23194 0.17223 C -0.22656 0.17014 -0.22396 0.17153 -0.21944 0.16852 C -0.21441 0.16505 -0.20972 0.16181 -0.20417 0.15926 C -0.19566 0.1507 -0.18403 0.14236 -0.17361 0.13889 C -0.16701 0.1257 -0.15868 0.12523 -0.14861 0.11852 C -0.1467 0.11736 -0.14479 0.11644 -0.14305 0.11482 C -0.14149 0.1132 -0.14062 0.11065 -0.13889 0.10926 C -0.13715 0.1081 -0.13507 0.1081 -0.13333 0.10741 C -0.12621 0.10417 -0.11962 0.09954 -0.1125 0.0963 C -0.09427 0.07801 -0.11649 0.09908 -0.10278 0.08889 C -0.09219 0.08102 -0.08264 0.0706 -0.07083 0.06667 C -0.06528 0.06111 -0.06094 0.05787 -0.05417 0.05556 C -0.04913 0.04885 -0.04496 0.04931 -0.03889 0.04445 C -0.02847 0.03611 -0.01701 0.02917 -0.00694 0.02037 C -0.00087 0.00834 -2.77778E-7 0.01713 -2.77778E-7 -3.7037E-6 Z " pathEditMode="relative" ptsTypes="fffffffffffffffffffffffffffffffffffffffffffffffffffffffffffffffffffffffffffffffffffffff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9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</p:childTnLst>
        </p:cTn>
      </p:par>
    </p:tnLst>
    <p:bldLst>
      <p:bldP spid="5127" grpId="0"/>
      <p:bldP spid="5131" grpId="0"/>
      <p:bldP spid="5136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орабль без раскраск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9288" y="692150"/>
            <a:ext cx="55165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Freeform 3"/>
          <p:cNvSpPr>
            <a:spLocks/>
          </p:cNvSpPr>
          <p:nvPr/>
        </p:nvSpPr>
        <p:spPr bwMode="auto">
          <a:xfrm>
            <a:off x="3359150" y="1916113"/>
            <a:ext cx="1898650" cy="1820862"/>
          </a:xfrm>
          <a:custGeom>
            <a:avLst/>
            <a:gdLst>
              <a:gd name="T0" fmla="*/ 0 w 1196"/>
              <a:gd name="T1" fmla="*/ 0 h 1147"/>
              <a:gd name="T2" fmla="*/ 190500 w 1196"/>
              <a:gd name="T3" fmla="*/ 76200 h 1147"/>
              <a:gd name="T4" fmla="*/ 322262 w 1196"/>
              <a:gd name="T5" fmla="*/ 69850 h 1147"/>
              <a:gd name="T6" fmla="*/ 465138 w 1196"/>
              <a:gd name="T7" fmla="*/ 79375 h 1147"/>
              <a:gd name="T8" fmla="*/ 517525 w 1196"/>
              <a:gd name="T9" fmla="*/ 93662 h 1147"/>
              <a:gd name="T10" fmla="*/ 588962 w 1196"/>
              <a:gd name="T11" fmla="*/ 98425 h 1147"/>
              <a:gd name="T12" fmla="*/ 669925 w 1196"/>
              <a:gd name="T13" fmla="*/ 127000 h 1147"/>
              <a:gd name="T14" fmla="*/ 635000 w 1196"/>
              <a:gd name="T15" fmla="*/ 114300 h 1147"/>
              <a:gd name="T16" fmla="*/ 1519237 w 1196"/>
              <a:gd name="T17" fmla="*/ 236537 h 1147"/>
              <a:gd name="T18" fmla="*/ 1636713 w 1196"/>
              <a:gd name="T19" fmla="*/ 388937 h 1147"/>
              <a:gd name="T20" fmla="*/ 1736725 w 1196"/>
              <a:gd name="T21" fmla="*/ 565150 h 1147"/>
              <a:gd name="T22" fmla="*/ 1784350 w 1196"/>
              <a:gd name="T23" fmla="*/ 703262 h 1147"/>
              <a:gd name="T24" fmla="*/ 1841500 w 1196"/>
              <a:gd name="T25" fmla="*/ 889000 h 1147"/>
              <a:gd name="T26" fmla="*/ 1865313 w 1196"/>
              <a:gd name="T27" fmla="*/ 1003300 h 1147"/>
              <a:gd name="T28" fmla="*/ 1879600 w 1196"/>
              <a:gd name="T29" fmla="*/ 1104900 h 1147"/>
              <a:gd name="T30" fmla="*/ 1898650 w 1196"/>
              <a:gd name="T31" fmla="*/ 1260475 h 1147"/>
              <a:gd name="T32" fmla="*/ 1865313 w 1196"/>
              <a:gd name="T33" fmla="*/ 1436687 h 1147"/>
              <a:gd name="T34" fmla="*/ 1784350 w 1196"/>
              <a:gd name="T35" fmla="*/ 1684337 h 1147"/>
              <a:gd name="T36" fmla="*/ 1663700 w 1196"/>
              <a:gd name="T37" fmla="*/ 1820862 h 1147"/>
              <a:gd name="T38" fmla="*/ 1524000 w 1196"/>
              <a:gd name="T39" fmla="*/ 1651000 h 1147"/>
              <a:gd name="T40" fmla="*/ 1412875 w 1196"/>
              <a:gd name="T41" fmla="*/ 1579562 h 1147"/>
              <a:gd name="T42" fmla="*/ 1312862 w 1196"/>
              <a:gd name="T43" fmla="*/ 1527174 h 1147"/>
              <a:gd name="T44" fmla="*/ 1206500 w 1196"/>
              <a:gd name="T45" fmla="*/ 1498599 h 1147"/>
              <a:gd name="T46" fmla="*/ 977900 w 1196"/>
              <a:gd name="T47" fmla="*/ 1473199 h 1147"/>
              <a:gd name="T48" fmla="*/ 571500 w 1196"/>
              <a:gd name="T49" fmla="*/ 1562099 h 1147"/>
              <a:gd name="T50" fmla="*/ 79375 w 1196"/>
              <a:gd name="T51" fmla="*/ 1747837 h 1147"/>
              <a:gd name="T52" fmla="*/ 274637 w 1196"/>
              <a:gd name="T53" fmla="*/ 1531937 h 1147"/>
              <a:gd name="T54" fmla="*/ 431800 w 1196"/>
              <a:gd name="T55" fmla="*/ 1250950 h 1147"/>
              <a:gd name="T56" fmla="*/ 511175 w 1196"/>
              <a:gd name="T57" fmla="*/ 884237 h 1147"/>
              <a:gd name="T58" fmla="*/ 520700 w 1196"/>
              <a:gd name="T59" fmla="*/ 685800 h 1147"/>
              <a:gd name="T60" fmla="*/ 457200 w 1196"/>
              <a:gd name="T61" fmla="*/ 444500 h 1147"/>
              <a:gd name="T62" fmla="*/ 295275 w 1196"/>
              <a:gd name="T63" fmla="*/ 92075 h 1147"/>
              <a:gd name="T64" fmla="*/ 0 w 1196"/>
              <a:gd name="T65" fmla="*/ 0 h 11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96"/>
              <a:gd name="T100" fmla="*/ 0 h 1147"/>
              <a:gd name="T101" fmla="*/ 1196 w 1196"/>
              <a:gd name="T102" fmla="*/ 1147 h 11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96" h="1147">
                <a:moveTo>
                  <a:pt x="0" y="0"/>
                </a:moveTo>
                <a:cubicBezTo>
                  <a:pt x="41" y="14"/>
                  <a:pt x="79" y="36"/>
                  <a:pt x="120" y="48"/>
                </a:cubicBezTo>
                <a:cubicBezTo>
                  <a:pt x="159" y="58"/>
                  <a:pt x="178" y="41"/>
                  <a:pt x="203" y="44"/>
                </a:cubicBezTo>
                <a:cubicBezTo>
                  <a:pt x="232" y="44"/>
                  <a:pt x="273" y="48"/>
                  <a:pt x="293" y="50"/>
                </a:cubicBezTo>
                <a:cubicBezTo>
                  <a:pt x="326" y="55"/>
                  <a:pt x="315" y="55"/>
                  <a:pt x="326" y="59"/>
                </a:cubicBezTo>
                <a:cubicBezTo>
                  <a:pt x="339" y="61"/>
                  <a:pt x="355" y="59"/>
                  <a:pt x="371" y="62"/>
                </a:cubicBezTo>
                <a:cubicBezTo>
                  <a:pt x="384" y="66"/>
                  <a:pt x="417" y="78"/>
                  <a:pt x="422" y="80"/>
                </a:cubicBezTo>
                <a:cubicBezTo>
                  <a:pt x="427" y="82"/>
                  <a:pt x="311" y="61"/>
                  <a:pt x="400" y="72"/>
                </a:cubicBezTo>
                <a:lnTo>
                  <a:pt x="957" y="149"/>
                </a:lnTo>
                <a:lnTo>
                  <a:pt x="1031" y="245"/>
                </a:lnTo>
                <a:lnTo>
                  <a:pt x="1094" y="356"/>
                </a:lnTo>
                <a:lnTo>
                  <a:pt x="1124" y="443"/>
                </a:lnTo>
                <a:lnTo>
                  <a:pt x="1160" y="560"/>
                </a:lnTo>
                <a:lnTo>
                  <a:pt x="1175" y="632"/>
                </a:lnTo>
                <a:lnTo>
                  <a:pt x="1184" y="696"/>
                </a:lnTo>
                <a:lnTo>
                  <a:pt x="1196" y="794"/>
                </a:lnTo>
                <a:lnTo>
                  <a:pt x="1175" y="905"/>
                </a:lnTo>
                <a:lnTo>
                  <a:pt x="1124" y="1061"/>
                </a:lnTo>
                <a:lnTo>
                  <a:pt x="1048" y="1147"/>
                </a:lnTo>
                <a:lnTo>
                  <a:pt x="960" y="1040"/>
                </a:lnTo>
                <a:lnTo>
                  <a:pt x="890" y="995"/>
                </a:lnTo>
                <a:lnTo>
                  <a:pt x="827" y="962"/>
                </a:lnTo>
                <a:lnTo>
                  <a:pt x="760" y="944"/>
                </a:lnTo>
                <a:lnTo>
                  <a:pt x="616" y="928"/>
                </a:lnTo>
                <a:lnTo>
                  <a:pt x="360" y="984"/>
                </a:lnTo>
                <a:lnTo>
                  <a:pt x="50" y="1101"/>
                </a:lnTo>
                <a:lnTo>
                  <a:pt x="173" y="965"/>
                </a:lnTo>
                <a:lnTo>
                  <a:pt x="272" y="788"/>
                </a:lnTo>
                <a:lnTo>
                  <a:pt x="322" y="557"/>
                </a:lnTo>
                <a:lnTo>
                  <a:pt x="328" y="432"/>
                </a:lnTo>
                <a:lnTo>
                  <a:pt x="288" y="280"/>
                </a:lnTo>
                <a:lnTo>
                  <a:pt x="186" y="5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5159376" y="2205039"/>
            <a:ext cx="1446213" cy="1728787"/>
          </a:xfrm>
          <a:custGeom>
            <a:avLst/>
            <a:gdLst>
              <a:gd name="T0" fmla="*/ 73025 w 911"/>
              <a:gd name="T1" fmla="*/ 0 h 1089"/>
              <a:gd name="T2" fmla="*/ 1250950 w 911"/>
              <a:gd name="T3" fmla="*/ 180975 h 1089"/>
              <a:gd name="T4" fmla="*/ 1403350 w 911"/>
              <a:gd name="T5" fmla="*/ 547687 h 1089"/>
              <a:gd name="T6" fmla="*/ 1427163 w 911"/>
              <a:gd name="T7" fmla="*/ 638175 h 1089"/>
              <a:gd name="T8" fmla="*/ 1446213 w 911"/>
              <a:gd name="T9" fmla="*/ 766762 h 1089"/>
              <a:gd name="T10" fmla="*/ 1441450 w 911"/>
              <a:gd name="T11" fmla="*/ 936625 h 1089"/>
              <a:gd name="T12" fmla="*/ 1436688 w 911"/>
              <a:gd name="T13" fmla="*/ 1143000 h 1089"/>
              <a:gd name="T14" fmla="*/ 1417638 w 911"/>
              <a:gd name="T15" fmla="*/ 1271587 h 1089"/>
              <a:gd name="T16" fmla="*/ 1393825 w 911"/>
              <a:gd name="T17" fmla="*/ 1333499 h 1089"/>
              <a:gd name="T18" fmla="*/ 1308100 w 911"/>
              <a:gd name="T19" fmla="*/ 1476374 h 1089"/>
              <a:gd name="T20" fmla="*/ 1152525 w 911"/>
              <a:gd name="T21" fmla="*/ 1728787 h 1089"/>
              <a:gd name="T22" fmla="*/ 1127125 w 911"/>
              <a:gd name="T23" fmla="*/ 1624012 h 1089"/>
              <a:gd name="T24" fmla="*/ 1098550 w 911"/>
              <a:gd name="T25" fmla="*/ 1576387 h 1089"/>
              <a:gd name="T26" fmla="*/ 1012825 w 911"/>
              <a:gd name="T27" fmla="*/ 1495424 h 1089"/>
              <a:gd name="T28" fmla="*/ 850900 w 911"/>
              <a:gd name="T29" fmla="*/ 1438274 h 1089"/>
              <a:gd name="T30" fmla="*/ 674688 w 911"/>
              <a:gd name="T31" fmla="*/ 1423987 h 1089"/>
              <a:gd name="T32" fmla="*/ 393700 w 911"/>
              <a:gd name="T33" fmla="*/ 1457324 h 1089"/>
              <a:gd name="T34" fmla="*/ 0 w 911"/>
              <a:gd name="T35" fmla="*/ 1584324 h 1089"/>
              <a:gd name="T36" fmla="*/ 3175 w 911"/>
              <a:gd name="T37" fmla="*/ 1566862 h 1089"/>
              <a:gd name="T38" fmla="*/ 150813 w 911"/>
              <a:gd name="T39" fmla="*/ 1419224 h 1089"/>
              <a:gd name="T40" fmla="*/ 255588 w 911"/>
              <a:gd name="T41" fmla="*/ 1185862 h 1089"/>
              <a:gd name="T42" fmla="*/ 322263 w 911"/>
              <a:gd name="T43" fmla="*/ 1038225 h 1089"/>
              <a:gd name="T44" fmla="*/ 341313 w 911"/>
              <a:gd name="T45" fmla="*/ 809625 h 1089"/>
              <a:gd name="T46" fmla="*/ 298450 w 911"/>
              <a:gd name="T47" fmla="*/ 442912 h 1089"/>
              <a:gd name="T48" fmla="*/ 274638 w 911"/>
              <a:gd name="T49" fmla="*/ 366712 h 1089"/>
              <a:gd name="T50" fmla="*/ 269875 w 911"/>
              <a:gd name="T51" fmla="*/ 347662 h 1089"/>
              <a:gd name="T52" fmla="*/ 65088 w 911"/>
              <a:gd name="T53" fmla="*/ 23812 h 1089"/>
              <a:gd name="T54" fmla="*/ 73025 w 911"/>
              <a:gd name="T55" fmla="*/ 0 h 10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11"/>
              <a:gd name="T85" fmla="*/ 0 h 1089"/>
              <a:gd name="T86" fmla="*/ 911 w 911"/>
              <a:gd name="T87" fmla="*/ 1089 h 10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11" h="1089">
                <a:moveTo>
                  <a:pt x="46" y="0"/>
                </a:moveTo>
                <a:lnTo>
                  <a:pt x="788" y="114"/>
                </a:lnTo>
                <a:lnTo>
                  <a:pt x="884" y="345"/>
                </a:lnTo>
                <a:lnTo>
                  <a:pt x="899" y="402"/>
                </a:lnTo>
                <a:lnTo>
                  <a:pt x="911" y="483"/>
                </a:lnTo>
                <a:lnTo>
                  <a:pt x="908" y="590"/>
                </a:lnTo>
                <a:lnTo>
                  <a:pt x="905" y="720"/>
                </a:lnTo>
                <a:lnTo>
                  <a:pt x="893" y="801"/>
                </a:lnTo>
                <a:lnTo>
                  <a:pt x="878" y="840"/>
                </a:lnTo>
                <a:lnTo>
                  <a:pt x="824" y="930"/>
                </a:lnTo>
                <a:lnTo>
                  <a:pt x="726" y="1089"/>
                </a:lnTo>
                <a:lnTo>
                  <a:pt x="710" y="1023"/>
                </a:lnTo>
                <a:lnTo>
                  <a:pt x="692" y="993"/>
                </a:lnTo>
                <a:lnTo>
                  <a:pt x="638" y="942"/>
                </a:lnTo>
                <a:lnTo>
                  <a:pt x="536" y="906"/>
                </a:lnTo>
                <a:lnTo>
                  <a:pt x="425" y="897"/>
                </a:lnTo>
                <a:lnTo>
                  <a:pt x="248" y="918"/>
                </a:lnTo>
                <a:lnTo>
                  <a:pt x="0" y="998"/>
                </a:lnTo>
                <a:lnTo>
                  <a:pt x="2" y="987"/>
                </a:lnTo>
                <a:lnTo>
                  <a:pt x="95" y="894"/>
                </a:lnTo>
                <a:lnTo>
                  <a:pt x="161" y="747"/>
                </a:lnTo>
                <a:lnTo>
                  <a:pt x="203" y="654"/>
                </a:lnTo>
                <a:lnTo>
                  <a:pt x="215" y="510"/>
                </a:lnTo>
                <a:lnTo>
                  <a:pt x="188" y="279"/>
                </a:lnTo>
                <a:lnTo>
                  <a:pt x="173" y="231"/>
                </a:lnTo>
                <a:lnTo>
                  <a:pt x="170" y="219"/>
                </a:lnTo>
                <a:lnTo>
                  <a:pt x="41" y="15"/>
                </a:lnTo>
                <a:lnTo>
                  <a:pt x="4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9" name="Freeform 9"/>
          <p:cNvSpPr>
            <a:spLocks/>
          </p:cNvSpPr>
          <p:nvPr/>
        </p:nvSpPr>
        <p:spPr bwMode="auto">
          <a:xfrm>
            <a:off x="4219575" y="765175"/>
            <a:ext cx="1195388" cy="635000"/>
          </a:xfrm>
          <a:custGeom>
            <a:avLst/>
            <a:gdLst>
              <a:gd name="T0" fmla="*/ 4763 w 753"/>
              <a:gd name="T1" fmla="*/ 71438 h 400"/>
              <a:gd name="T2" fmla="*/ 200025 w 753"/>
              <a:gd name="T3" fmla="*/ 98425 h 400"/>
              <a:gd name="T4" fmla="*/ 652463 w 753"/>
              <a:gd name="T5" fmla="*/ 0 h 400"/>
              <a:gd name="T6" fmla="*/ 800100 w 753"/>
              <a:gd name="T7" fmla="*/ 6350 h 400"/>
              <a:gd name="T8" fmla="*/ 942975 w 753"/>
              <a:gd name="T9" fmla="*/ 77788 h 400"/>
              <a:gd name="T10" fmla="*/ 1128713 w 753"/>
              <a:gd name="T11" fmla="*/ 220663 h 400"/>
              <a:gd name="T12" fmla="*/ 1181100 w 753"/>
              <a:gd name="T13" fmla="*/ 387350 h 400"/>
              <a:gd name="T14" fmla="*/ 1081088 w 753"/>
              <a:gd name="T15" fmla="*/ 287338 h 400"/>
              <a:gd name="T16" fmla="*/ 933450 w 753"/>
              <a:gd name="T17" fmla="*/ 230188 h 400"/>
              <a:gd name="T18" fmla="*/ 795338 w 753"/>
              <a:gd name="T19" fmla="*/ 215900 h 400"/>
              <a:gd name="T20" fmla="*/ 895350 w 753"/>
              <a:gd name="T21" fmla="*/ 282575 h 400"/>
              <a:gd name="T22" fmla="*/ 990600 w 753"/>
              <a:gd name="T23" fmla="*/ 320675 h 400"/>
              <a:gd name="T24" fmla="*/ 1119188 w 753"/>
              <a:gd name="T25" fmla="*/ 430213 h 400"/>
              <a:gd name="T26" fmla="*/ 1195388 w 753"/>
              <a:gd name="T27" fmla="*/ 635000 h 400"/>
              <a:gd name="T28" fmla="*/ 1038225 w 753"/>
              <a:gd name="T29" fmla="*/ 520700 h 400"/>
              <a:gd name="T30" fmla="*/ 876300 w 753"/>
              <a:gd name="T31" fmla="*/ 454025 h 400"/>
              <a:gd name="T32" fmla="*/ 828675 w 753"/>
              <a:gd name="T33" fmla="*/ 449263 h 400"/>
              <a:gd name="T34" fmla="*/ 638175 w 753"/>
              <a:gd name="T35" fmla="*/ 454025 h 400"/>
              <a:gd name="T36" fmla="*/ 428625 w 753"/>
              <a:gd name="T37" fmla="*/ 534988 h 400"/>
              <a:gd name="T38" fmla="*/ 204788 w 753"/>
              <a:gd name="T39" fmla="*/ 558800 h 400"/>
              <a:gd name="T40" fmla="*/ 119063 w 753"/>
              <a:gd name="T41" fmla="*/ 539750 h 400"/>
              <a:gd name="T42" fmla="*/ 47625 w 753"/>
              <a:gd name="T43" fmla="*/ 506413 h 400"/>
              <a:gd name="T44" fmla="*/ 9525 w 753"/>
              <a:gd name="T45" fmla="*/ 463550 h 400"/>
              <a:gd name="T46" fmla="*/ 4763 w 753"/>
              <a:gd name="T47" fmla="*/ 187325 h 400"/>
              <a:gd name="T48" fmla="*/ 0 w 753"/>
              <a:gd name="T49" fmla="*/ 92075 h 400"/>
              <a:gd name="T50" fmla="*/ 4763 w 753"/>
              <a:gd name="T51" fmla="*/ 71438 h 4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53"/>
              <a:gd name="T79" fmla="*/ 0 h 400"/>
              <a:gd name="T80" fmla="*/ 753 w 753"/>
              <a:gd name="T81" fmla="*/ 400 h 4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53" h="400">
                <a:moveTo>
                  <a:pt x="3" y="45"/>
                </a:moveTo>
                <a:lnTo>
                  <a:pt x="126" y="62"/>
                </a:lnTo>
                <a:lnTo>
                  <a:pt x="411" y="0"/>
                </a:lnTo>
                <a:lnTo>
                  <a:pt x="504" y="4"/>
                </a:lnTo>
                <a:lnTo>
                  <a:pt x="594" y="49"/>
                </a:lnTo>
                <a:lnTo>
                  <a:pt x="711" y="139"/>
                </a:lnTo>
                <a:lnTo>
                  <a:pt x="744" y="244"/>
                </a:lnTo>
                <a:lnTo>
                  <a:pt x="681" y="181"/>
                </a:lnTo>
                <a:lnTo>
                  <a:pt x="588" y="145"/>
                </a:lnTo>
                <a:lnTo>
                  <a:pt x="501" y="136"/>
                </a:lnTo>
                <a:lnTo>
                  <a:pt x="564" y="178"/>
                </a:lnTo>
                <a:lnTo>
                  <a:pt x="624" y="202"/>
                </a:lnTo>
                <a:lnTo>
                  <a:pt x="705" y="271"/>
                </a:lnTo>
                <a:lnTo>
                  <a:pt x="753" y="400"/>
                </a:lnTo>
                <a:lnTo>
                  <a:pt x="654" y="328"/>
                </a:lnTo>
                <a:lnTo>
                  <a:pt x="552" y="286"/>
                </a:lnTo>
                <a:lnTo>
                  <a:pt x="522" y="283"/>
                </a:lnTo>
                <a:lnTo>
                  <a:pt x="402" y="286"/>
                </a:lnTo>
                <a:lnTo>
                  <a:pt x="270" y="337"/>
                </a:lnTo>
                <a:lnTo>
                  <a:pt x="129" y="352"/>
                </a:lnTo>
                <a:lnTo>
                  <a:pt x="75" y="340"/>
                </a:lnTo>
                <a:lnTo>
                  <a:pt x="30" y="319"/>
                </a:lnTo>
                <a:lnTo>
                  <a:pt x="6" y="292"/>
                </a:lnTo>
                <a:lnTo>
                  <a:pt x="3" y="118"/>
                </a:lnTo>
                <a:lnTo>
                  <a:pt x="0" y="58"/>
                </a:lnTo>
                <a:lnTo>
                  <a:pt x="3" y="4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0" name="Freeform 10"/>
          <p:cNvSpPr>
            <a:spLocks/>
          </p:cNvSpPr>
          <p:nvPr/>
        </p:nvSpPr>
        <p:spPr bwMode="auto">
          <a:xfrm>
            <a:off x="5772151" y="1238250"/>
            <a:ext cx="1057275" cy="566738"/>
          </a:xfrm>
          <a:custGeom>
            <a:avLst/>
            <a:gdLst>
              <a:gd name="T0" fmla="*/ 4762 w 666"/>
              <a:gd name="T1" fmla="*/ 4763 h 357"/>
              <a:gd name="T2" fmla="*/ 152400 w 666"/>
              <a:gd name="T3" fmla="*/ 0 h 357"/>
              <a:gd name="T4" fmla="*/ 447675 w 666"/>
              <a:gd name="T5" fmla="*/ 138113 h 357"/>
              <a:gd name="T6" fmla="*/ 611187 w 666"/>
              <a:gd name="T7" fmla="*/ 174625 h 357"/>
              <a:gd name="T8" fmla="*/ 623887 w 666"/>
              <a:gd name="T9" fmla="*/ 185738 h 357"/>
              <a:gd name="T10" fmla="*/ 1057275 w 666"/>
              <a:gd name="T11" fmla="*/ 61913 h 357"/>
              <a:gd name="T12" fmla="*/ 909638 w 666"/>
              <a:gd name="T13" fmla="*/ 252413 h 357"/>
              <a:gd name="T14" fmla="*/ 752475 w 666"/>
              <a:gd name="T15" fmla="*/ 366713 h 357"/>
              <a:gd name="T16" fmla="*/ 790575 w 666"/>
              <a:gd name="T17" fmla="*/ 376238 h 357"/>
              <a:gd name="T18" fmla="*/ 1028700 w 666"/>
              <a:gd name="T19" fmla="*/ 309563 h 357"/>
              <a:gd name="T20" fmla="*/ 1047750 w 666"/>
              <a:gd name="T21" fmla="*/ 304800 h 357"/>
              <a:gd name="T22" fmla="*/ 952500 w 666"/>
              <a:gd name="T23" fmla="*/ 438150 h 357"/>
              <a:gd name="T24" fmla="*/ 828675 w 666"/>
              <a:gd name="T25" fmla="*/ 519113 h 357"/>
              <a:gd name="T26" fmla="*/ 609600 w 666"/>
              <a:gd name="T27" fmla="*/ 566738 h 357"/>
              <a:gd name="T28" fmla="*/ 447675 w 666"/>
              <a:gd name="T29" fmla="*/ 509588 h 357"/>
              <a:gd name="T30" fmla="*/ 328612 w 666"/>
              <a:gd name="T31" fmla="*/ 447675 h 357"/>
              <a:gd name="T32" fmla="*/ 180975 w 666"/>
              <a:gd name="T33" fmla="*/ 395288 h 357"/>
              <a:gd name="T34" fmla="*/ 80962 w 666"/>
              <a:gd name="T35" fmla="*/ 400050 h 357"/>
              <a:gd name="T36" fmla="*/ 0 w 666"/>
              <a:gd name="T37" fmla="*/ 390525 h 357"/>
              <a:gd name="T38" fmla="*/ 4762 w 666"/>
              <a:gd name="T39" fmla="*/ 4763 h 3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66"/>
              <a:gd name="T61" fmla="*/ 0 h 357"/>
              <a:gd name="T62" fmla="*/ 666 w 666"/>
              <a:gd name="T63" fmla="*/ 357 h 3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66" h="357">
                <a:moveTo>
                  <a:pt x="3" y="3"/>
                </a:moveTo>
                <a:lnTo>
                  <a:pt x="96" y="0"/>
                </a:lnTo>
                <a:lnTo>
                  <a:pt x="282" y="87"/>
                </a:lnTo>
                <a:lnTo>
                  <a:pt x="385" y="110"/>
                </a:lnTo>
                <a:lnTo>
                  <a:pt x="393" y="117"/>
                </a:lnTo>
                <a:lnTo>
                  <a:pt x="666" y="39"/>
                </a:lnTo>
                <a:lnTo>
                  <a:pt x="573" y="159"/>
                </a:lnTo>
                <a:lnTo>
                  <a:pt x="474" y="231"/>
                </a:lnTo>
                <a:lnTo>
                  <a:pt x="498" y="237"/>
                </a:lnTo>
                <a:lnTo>
                  <a:pt x="648" y="195"/>
                </a:lnTo>
                <a:lnTo>
                  <a:pt x="660" y="192"/>
                </a:lnTo>
                <a:lnTo>
                  <a:pt x="600" y="276"/>
                </a:lnTo>
                <a:lnTo>
                  <a:pt x="522" y="327"/>
                </a:lnTo>
                <a:lnTo>
                  <a:pt x="384" y="357"/>
                </a:lnTo>
                <a:lnTo>
                  <a:pt x="282" y="321"/>
                </a:lnTo>
                <a:lnTo>
                  <a:pt x="207" y="282"/>
                </a:lnTo>
                <a:lnTo>
                  <a:pt x="114" y="249"/>
                </a:lnTo>
                <a:lnTo>
                  <a:pt x="51" y="252"/>
                </a:lnTo>
                <a:lnTo>
                  <a:pt x="0" y="246"/>
                </a:lnTo>
                <a:lnTo>
                  <a:pt x="3" y="3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1" name="Freeform 11"/>
          <p:cNvSpPr>
            <a:spLocks/>
          </p:cNvSpPr>
          <p:nvPr/>
        </p:nvSpPr>
        <p:spPr bwMode="auto">
          <a:xfrm>
            <a:off x="2500314" y="4519613"/>
            <a:ext cx="14287" cy="4762"/>
          </a:xfrm>
          <a:custGeom>
            <a:avLst/>
            <a:gdLst>
              <a:gd name="T0" fmla="*/ 14287 w 9"/>
              <a:gd name="T1" fmla="*/ 0 h 3"/>
              <a:gd name="T2" fmla="*/ 0 w 9"/>
              <a:gd name="T3" fmla="*/ 4762 h 3"/>
              <a:gd name="T4" fmla="*/ 14287 w 9"/>
              <a:gd name="T5" fmla="*/ 0 h 3"/>
              <a:gd name="T6" fmla="*/ 0 60000 65536"/>
              <a:gd name="T7" fmla="*/ 0 60000 65536"/>
              <a:gd name="T8" fmla="*/ 0 60000 65536"/>
              <a:gd name="T9" fmla="*/ 0 w 9"/>
              <a:gd name="T10" fmla="*/ 0 h 3"/>
              <a:gd name="T11" fmla="*/ 9 w 9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">
                <a:moveTo>
                  <a:pt x="9" y="0"/>
                </a:moveTo>
                <a:cubicBezTo>
                  <a:pt x="6" y="1"/>
                  <a:pt x="0" y="3"/>
                  <a:pt x="0" y="3"/>
                </a:cubicBezTo>
                <a:cubicBezTo>
                  <a:pt x="0" y="3"/>
                  <a:pt x="6" y="1"/>
                  <a:pt x="9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3" name="Text Box 21"/>
          <p:cNvSpPr txBox="1">
            <a:spLocks noChangeArrowheads="1"/>
          </p:cNvSpPr>
          <p:nvPr/>
        </p:nvSpPr>
        <p:spPr bwMode="auto">
          <a:xfrm>
            <a:off x="4564063" y="712788"/>
            <a:ext cx="1841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8904288" y="3573463"/>
            <a:ext cx="81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9" name="Text Box 27"/>
          <p:cNvSpPr txBox="1">
            <a:spLocks noChangeArrowheads="1"/>
          </p:cNvSpPr>
          <p:nvPr/>
        </p:nvSpPr>
        <p:spPr bwMode="auto">
          <a:xfrm>
            <a:off x="8975725" y="549276"/>
            <a:ext cx="8143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65" name="Text Box 33"/>
          <p:cNvSpPr txBox="1">
            <a:spLocks noChangeArrowheads="1"/>
          </p:cNvSpPr>
          <p:nvPr/>
        </p:nvSpPr>
        <p:spPr bwMode="auto">
          <a:xfrm>
            <a:off x="7535863" y="2420938"/>
            <a:ext cx="81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6166" name="Text Box 34"/>
          <p:cNvSpPr txBox="1">
            <a:spLocks noChangeArrowheads="1"/>
          </p:cNvSpPr>
          <p:nvPr/>
        </p:nvSpPr>
        <p:spPr bwMode="auto">
          <a:xfrm>
            <a:off x="2351088" y="549276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17474">
            <a:off x="7571582" y="513557"/>
            <a:ext cx="14033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5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10842" y="4929198"/>
            <a:ext cx="1214446" cy="630252"/>
          </a:xfrm>
          <a:prstGeom prst="notchedRightArrow">
            <a:avLst>
              <a:gd name="adj1" fmla="val 50000"/>
              <a:gd name="adj2" fmla="val 62363"/>
            </a:avLst>
          </a:pr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-904924" y="64291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9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5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-0.02639 0.0118 -0.04809 0.03518 -0.07222 0.0537 C -0.08507 0.06342 -0.09948 0.07037 -0.1125 0.07963 C -0.12361 0.08773 -0.13489 0.09699 -0.14583 0.10555 C -0.15642 0.11365 -0.16788 0.12199 -0.17778 0.13148 C -0.18385 0.13726 -0.18698 0.14375 -0.19444 0.14629 C -0.20712 0.15879 -0.22882 0.17245 -0.24444 0.17592 C -0.25694 0.18426 -0.26823 0.19074 -0.28194 0.19444 C -0.29253 0.20393 -0.2901 0.19953 -0.29305 0.21481 C -0.29219 0.22407 -0.29236 0.23379 -0.29028 0.24259 C -0.28715 0.25601 -0.27014 0.25601 -0.2625 0.2574 C -0.24166 0.25393 -0.22587 0.25972 -0.21666 0.23495 C -0.21979 0.21851 -0.22743 0.21967 -0.2375 0.21296 C -0.24305 0.21365 -0.24878 0.21319 -0.25416 0.21481 C -0.26059 0.21689 -0.26337 0.225 -0.26944 0.22777 C -0.26805 0.24699 -0.271 0.24861 -0.25972 0.2537 C -0.25694 0.25301 -0.25139 0.25555 -0.25139 0.25185 C -0.25139 0.24722 -0.25972 0.24444 -0.25972 0.24444 C -0.26163 0.24513 -0.26354 0.24513 -0.26528 0.24629 C -0.26823 0.24838 -0.27361 0.2537 -0.27361 0.2537 C -0.27482 0.26203 -0.27725 0.26782 -0.27916 0.27592 C -0.2783 0.28958 -0.27951 0.29652 -0.275 0.3074 C -0.27205 0.31458 -0.2625 0.32592 -0.2625 0.32592 C -0.24323 0.32268 -0.23507 0.32268 -0.22222 0.30555 C -0.22326 0.26759 -0.21493 0.25439 -0.2375 0.24444 C -0.24166 0.24513 -0.24653 0.24328 -0.25 0.24629 C -0.25243 0.24838 -0.25278 0.2574 -0.25278 0.2574 C -0.25017 0.27754 -0.24896 0.27268 -0.23333 0.26851 C -0.22153 0.2581 -0.21128 0.24652 -0.2 0.23495 C -0.19427 0.22963 -0.18767 0.22592 -0.18194 0.22037 C -0.17378 0.2125 -0.16545 0.20069 -0.15555 0.19629 C -0.15017 0.18912 -0.14375 0.18518 -0.1375 0.17963 C -0.13229 0.175 -0.12951 0.16921 -0.12361 0.16666 C -0.1151 0.15763 -0.10347 0.14976 -0.09583 0.14074 C -0.08611 0.12916 -0.07725 0.11597 -0.06805 0.1037 C -0.06423 0.09861 -0.06146 0.09305 -0.05694 0.08888 C -0.05121 0.07361 -0.04236 0.05995 -0.03472 0.04629 C -0.03316 0.04375 -0.03298 0.04004 -0.03194 0.03703 C -0.0283 0.02708 -0.0217 0.01921 -0.01805 0.00926 C -0.01232 -0.00602 -0.02187 0.01412 -0.01389 -0.00186 C -0.01337 -0.0044 -0.0125 -0.00926 -0.0125 -0.00926 " pathEditMode="relative" ptsTypes="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5"/>
                  </p:tgtEl>
                </p:cond>
              </p:nextCondLst>
            </p:seq>
          </p:childTnLst>
        </p:cTn>
      </p:par>
    </p:tnLst>
    <p:bldLst>
      <p:bldP spid="6159" grpId="0"/>
      <p:bldP spid="6165" grpId="0"/>
      <p:bldP spid="6166" grpId="0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орабль без раскраск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9288" y="692150"/>
            <a:ext cx="55165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Freeform 3"/>
          <p:cNvSpPr>
            <a:spLocks/>
          </p:cNvSpPr>
          <p:nvPr/>
        </p:nvSpPr>
        <p:spPr bwMode="auto">
          <a:xfrm>
            <a:off x="3359150" y="1916113"/>
            <a:ext cx="1898650" cy="1820862"/>
          </a:xfrm>
          <a:custGeom>
            <a:avLst/>
            <a:gdLst>
              <a:gd name="T0" fmla="*/ 0 w 1196"/>
              <a:gd name="T1" fmla="*/ 0 h 1147"/>
              <a:gd name="T2" fmla="*/ 190500 w 1196"/>
              <a:gd name="T3" fmla="*/ 76200 h 1147"/>
              <a:gd name="T4" fmla="*/ 322262 w 1196"/>
              <a:gd name="T5" fmla="*/ 69850 h 1147"/>
              <a:gd name="T6" fmla="*/ 465138 w 1196"/>
              <a:gd name="T7" fmla="*/ 79375 h 1147"/>
              <a:gd name="T8" fmla="*/ 517525 w 1196"/>
              <a:gd name="T9" fmla="*/ 93662 h 1147"/>
              <a:gd name="T10" fmla="*/ 588962 w 1196"/>
              <a:gd name="T11" fmla="*/ 98425 h 1147"/>
              <a:gd name="T12" fmla="*/ 669925 w 1196"/>
              <a:gd name="T13" fmla="*/ 127000 h 1147"/>
              <a:gd name="T14" fmla="*/ 635000 w 1196"/>
              <a:gd name="T15" fmla="*/ 114300 h 1147"/>
              <a:gd name="T16" fmla="*/ 1519237 w 1196"/>
              <a:gd name="T17" fmla="*/ 236537 h 1147"/>
              <a:gd name="T18" fmla="*/ 1636713 w 1196"/>
              <a:gd name="T19" fmla="*/ 388937 h 1147"/>
              <a:gd name="T20" fmla="*/ 1736725 w 1196"/>
              <a:gd name="T21" fmla="*/ 565150 h 1147"/>
              <a:gd name="T22" fmla="*/ 1784350 w 1196"/>
              <a:gd name="T23" fmla="*/ 703262 h 1147"/>
              <a:gd name="T24" fmla="*/ 1841500 w 1196"/>
              <a:gd name="T25" fmla="*/ 889000 h 1147"/>
              <a:gd name="T26" fmla="*/ 1865313 w 1196"/>
              <a:gd name="T27" fmla="*/ 1003300 h 1147"/>
              <a:gd name="T28" fmla="*/ 1879600 w 1196"/>
              <a:gd name="T29" fmla="*/ 1104900 h 1147"/>
              <a:gd name="T30" fmla="*/ 1898650 w 1196"/>
              <a:gd name="T31" fmla="*/ 1260475 h 1147"/>
              <a:gd name="T32" fmla="*/ 1865313 w 1196"/>
              <a:gd name="T33" fmla="*/ 1436687 h 1147"/>
              <a:gd name="T34" fmla="*/ 1784350 w 1196"/>
              <a:gd name="T35" fmla="*/ 1684337 h 1147"/>
              <a:gd name="T36" fmla="*/ 1663700 w 1196"/>
              <a:gd name="T37" fmla="*/ 1820862 h 1147"/>
              <a:gd name="T38" fmla="*/ 1524000 w 1196"/>
              <a:gd name="T39" fmla="*/ 1651000 h 1147"/>
              <a:gd name="T40" fmla="*/ 1412875 w 1196"/>
              <a:gd name="T41" fmla="*/ 1579562 h 1147"/>
              <a:gd name="T42" fmla="*/ 1312862 w 1196"/>
              <a:gd name="T43" fmla="*/ 1527174 h 1147"/>
              <a:gd name="T44" fmla="*/ 1206500 w 1196"/>
              <a:gd name="T45" fmla="*/ 1498599 h 1147"/>
              <a:gd name="T46" fmla="*/ 977900 w 1196"/>
              <a:gd name="T47" fmla="*/ 1473199 h 1147"/>
              <a:gd name="T48" fmla="*/ 571500 w 1196"/>
              <a:gd name="T49" fmla="*/ 1562099 h 1147"/>
              <a:gd name="T50" fmla="*/ 79375 w 1196"/>
              <a:gd name="T51" fmla="*/ 1747837 h 1147"/>
              <a:gd name="T52" fmla="*/ 274637 w 1196"/>
              <a:gd name="T53" fmla="*/ 1531937 h 1147"/>
              <a:gd name="T54" fmla="*/ 431800 w 1196"/>
              <a:gd name="T55" fmla="*/ 1250950 h 1147"/>
              <a:gd name="T56" fmla="*/ 511175 w 1196"/>
              <a:gd name="T57" fmla="*/ 884237 h 1147"/>
              <a:gd name="T58" fmla="*/ 520700 w 1196"/>
              <a:gd name="T59" fmla="*/ 685800 h 1147"/>
              <a:gd name="T60" fmla="*/ 457200 w 1196"/>
              <a:gd name="T61" fmla="*/ 444500 h 1147"/>
              <a:gd name="T62" fmla="*/ 295275 w 1196"/>
              <a:gd name="T63" fmla="*/ 92075 h 1147"/>
              <a:gd name="T64" fmla="*/ 0 w 1196"/>
              <a:gd name="T65" fmla="*/ 0 h 11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96"/>
              <a:gd name="T100" fmla="*/ 0 h 1147"/>
              <a:gd name="T101" fmla="*/ 1196 w 1196"/>
              <a:gd name="T102" fmla="*/ 1147 h 11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96" h="1147">
                <a:moveTo>
                  <a:pt x="0" y="0"/>
                </a:moveTo>
                <a:cubicBezTo>
                  <a:pt x="41" y="14"/>
                  <a:pt x="79" y="36"/>
                  <a:pt x="120" y="48"/>
                </a:cubicBezTo>
                <a:cubicBezTo>
                  <a:pt x="159" y="58"/>
                  <a:pt x="178" y="41"/>
                  <a:pt x="203" y="44"/>
                </a:cubicBezTo>
                <a:cubicBezTo>
                  <a:pt x="232" y="44"/>
                  <a:pt x="273" y="48"/>
                  <a:pt x="293" y="50"/>
                </a:cubicBezTo>
                <a:cubicBezTo>
                  <a:pt x="326" y="55"/>
                  <a:pt x="315" y="55"/>
                  <a:pt x="326" y="59"/>
                </a:cubicBezTo>
                <a:cubicBezTo>
                  <a:pt x="339" y="61"/>
                  <a:pt x="355" y="59"/>
                  <a:pt x="371" y="62"/>
                </a:cubicBezTo>
                <a:cubicBezTo>
                  <a:pt x="384" y="66"/>
                  <a:pt x="417" y="78"/>
                  <a:pt x="422" y="80"/>
                </a:cubicBezTo>
                <a:cubicBezTo>
                  <a:pt x="427" y="82"/>
                  <a:pt x="311" y="61"/>
                  <a:pt x="400" y="72"/>
                </a:cubicBezTo>
                <a:lnTo>
                  <a:pt x="957" y="149"/>
                </a:lnTo>
                <a:lnTo>
                  <a:pt x="1031" y="245"/>
                </a:lnTo>
                <a:lnTo>
                  <a:pt x="1094" y="356"/>
                </a:lnTo>
                <a:lnTo>
                  <a:pt x="1124" y="443"/>
                </a:lnTo>
                <a:lnTo>
                  <a:pt x="1160" y="560"/>
                </a:lnTo>
                <a:lnTo>
                  <a:pt x="1175" y="632"/>
                </a:lnTo>
                <a:lnTo>
                  <a:pt x="1184" y="696"/>
                </a:lnTo>
                <a:lnTo>
                  <a:pt x="1196" y="794"/>
                </a:lnTo>
                <a:lnTo>
                  <a:pt x="1175" y="905"/>
                </a:lnTo>
                <a:lnTo>
                  <a:pt x="1124" y="1061"/>
                </a:lnTo>
                <a:lnTo>
                  <a:pt x="1048" y="1147"/>
                </a:lnTo>
                <a:lnTo>
                  <a:pt x="960" y="1040"/>
                </a:lnTo>
                <a:lnTo>
                  <a:pt x="890" y="995"/>
                </a:lnTo>
                <a:lnTo>
                  <a:pt x="827" y="962"/>
                </a:lnTo>
                <a:lnTo>
                  <a:pt x="760" y="944"/>
                </a:lnTo>
                <a:lnTo>
                  <a:pt x="616" y="928"/>
                </a:lnTo>
                <a:lnTo>
                  <a:pt x="360" y="984"/>
                </a:lnTo>
                <a:lnTo>
                  <a:pt x="50" y="1101"/>
                </a:lnTo>
                <a:lnTo>
                  <a:pt x="173" y="965"/>
                </a:lnTo>
                <a:lnTo>
                  <a:pt x="272" y="788"/>
                </a:lnTo>
                <a:lnTo>
                  <a:pt x="322" y="557"/>
                </a:lnTo>
                <a:lnTo>
                  <a:pt x="328" y="432"/>
                </a:lnTo>
                <a:lnTo>
                  <a:pt x="288" y="280"/>
                </a:lnTo>
                <a:lnTo>
                  <a:pt x="186" y="5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5159376" y="2205039"/>
            <a:ext cx="1446213" cy="1728787"/>
          </a:xfrm>
          <a:custGeom>
            <a:avLst/>
            <a:gdLst>
              <a:gd name="T0" fmla="*/ 73025 w 911"/>
              <a:gd name="T1" fmla="*/ 0 h 1089"/>
              <a:gd name="T2" fmla="*/ 1250950 w 911"/>
              <a:gd name="T3" fmla="*/ 180975 h 1089"/>
              <a:gd name="T4" fmla="*/ 1403350 w 911"/>
              <a:gd name="T5" fmla="*/ 547687 h 1089"/>
              <a:gd name="T6" fmla="*/ 1427163 w 911"/>
              <a:gd name="T7" fmla="*/ 638175 h 1089"/>
              <a:gd name="T8" fmla="*/ 1446213 w 911"/>
              <a:gd name="T9" fmla="*/ 766762 h 1089"/>
              <a:gd name="T10" fmla="*/ 1441450 w 911"/>
              <a:gd name="T11" fmla="*/ 936625 h 1089"/>
              <a:gd name="T12" fmla="*/ 1436688 w 911"/>
              <a:gd name="T13" fmla="*/ 1143000 h 1089"/>
              <a:gd name="T14" fmla="*/ 1417638 w 911"/>
              <a:gd name="T15" fmla="*/ 1271587 h 1089"/>
              <a:gd name="T16" fmla="*/ 1393825 w 911"/>
              <a:gd name="T17" fmla="*/ 1333499 h 1089"/>
              <a:gd name="T18" fmla="*/ 1308100 w 911"/>
              <a:gd name="T19" fmla="*/ 1476374 h 1089"/>
              <a:gd name="T20" fmla="*/ 1152525 w 911"/>
              <a:gd name="T21" fmla="*/ 1728787 h 1089"/>
              <a:gd name="T22" fmla="*/ 1127125 w 911"/>
              <a:gd name="T23" fmla="*/ 1624012 h 1089"/>
              <a:gd name="T24" fmla="*/ 1098550 w 911"/>
              <a:gd name="T25" fmla="*/ 1576387 h 1089"/>
              <a:gd name="T26" fmla="*/ 1012825 w 911"/>
              <a:gd name="T27" fmla="*/ 1495424 h 1089"/>
              <a:gd name="T28" fmla="*/ 850900 w 911"/>
              <a:gd name="T29" fmla="*/ 1438274 h 1089"/>
              <a:gd name="T30" fmla="*/ 674688 w 911"/>
              <a:gd name="T31" fmla="*/ 1423987 h 1089"/>
              <a:gd name="T32" fmla="*/ 393700 w 911"/>
              <a:gd name="T33" fmla="*/ 1457324 h 1089"/>
              <a:gd name="T34" fmla="*/ 0 w 911"/>
              <a:gd name="T35" fmla="*/ 1584324 h 1089"/>
              <a:gd name="T36" fmla="*/ 3175 w 911"/>
              <a:gd name="T37" fmla="*/ 1566862 h 1089"/>
              <a:gd name="T38" fmla="*/ 150813 w 911"/>
              <a:gd name="T39" fmla="*/ 1419224 h 1089"/>
              <a:gd name="T40" fmla="*/ 255588 w 911"/>
              <a:gd name="T41" fmla="*/ 1185862 h 1089"/>
              <a:gd name="T42" fmla="*/ 322263 w 911"/>
              <a:gd name="T43" fmla="*/ 1038225 h 1089"/>
              <a:gd name="T44" fmla="*/ 341313 w 911"/>
              <a:gd name="T45" fmla="*/ 809625 h 1089"/>
              <a:gd name="T46" fmla="*/ 298450 w 911"/>
              <a:gd name="T47" fmla="*/ 442912 h 1089"/>
              <a:gd name="T48" fmla="*/ 274638 w 911"/>
              <a:gd name="T49" fmla="*/ 366712 h 1089"/>
              <a:gd name="T50" fmla="*/ 269875 w 911"/>
              <a:gd name="T51" fmla="*/ 347662 h 1089"/>
              <a:gd name="T52" fmla="*/ 65088 w 911"/>
              <a:gd name="T53" fmla="*/ 23812 h 1089"/>
              <a:gd name="T54" fmla="*/ 73025 w 911"/>
              <a:gd name="T55" fmla="*/ 0 h 10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11"/>
              <a:gd name="T85" fmla="*/ 0 h 1089"/>
              <a:gd name="T86" fmla="*/ 911 w 911"/>
              <a:gd name="T87" fmla="*/ 1089 h 10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11" h="1089">
                <a:moveTo>
                  <a:pt x="46" y="0"/>
                </a:moveTo>
                <a:lnTo>
                  <a:pt x="788" y="114"/>
                </a:lnTo>
                <a:lnTo>
                  <a:pt x="884" y="345"/>
                </a:lnTo>
                <a:lnTo>
                  <a:pt x="899" y="402"/>
                </a:lnTo>
                <a:lnTo>
                  <a:pt x="911" y="483"/>
                </a:lnTo>
                <a:lnTo>
                  <a:pt x="908" y="590"/>
                </a:lnTo>
                <a:lnTo>
                  <a:pt x="905" y="720"/>
                </a:lnTo>
                <a:lnTo>
                  <a:pt x="893" y="801"/>
                </a:lnTo>
                <a:lnTo>
                  <a:pt x="878" y="840"/>
                </a:lnTo>
                <a:lnTo>
                  <a:pt x="824" y="930"/>
                </a:lnTo>
                <a:lnTo>
                  <a:pt x="726" y="1089"/>
                </a:lnTo>
                <a:lnTo>
                  <a:pt x="710" y="1023"/>
                </a:lnTo>
                <a:lnTo>
                  <a:pt x="692" y="993"/>
                </a:lnTo>
                <a:lnTo>
                  <a:pt x="638" y="942"/>
                </a:lnTo>
                <a:lnTo>
                  <a:pt x="536" y="906"/>
                </a:lnTo>
                <a:lnTo>
                  <a:pt x="425" y="897"/>
                </a:lnTo>
                <a:lnTo>
                  <a:pt x="248" y="918"/>
                </a:lnTo>
                <a:lnTo>
                  <a:pt x="0" y="998"/>
                </a:lnTo>
                <a:lnTo>
                  <a:pt x="2" y="987"/>
                </a:lnTo>
                <a:lnTo>
                  <a:pt x="95" y="894"/>
                </a:lnTo>
                <a:lnTo>
                  <a:pt x="161" y="747"/>
                </a:lnTo>
                <a:lnTo>
                  <a:pt x="203" y="654"/>
                </a:lnTo>
                <a:lnTo>
                  <a:pt x="215" y="510"/>
                </a:lnTo>
                <a:lnTo>
                  <a:pt x="188" y="279"/>
                </a:lnTo>
                <a:lnTo>
                  <a:pt x="173" y="231"/>
                </a:lnTo>
                <a:lnTo>
                  <a:pt x="170" y="219"/>
                </a:lnTo>
                <a:lnTo>
                  <a:pt x="41" y="15"/>
                </a:lnTo>
                <a:lnTo>
                  <a:pt x="4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5" name="Freeform 5"/>
          <p:cNvSpPr>
            <a:spLocks/>
          </p:cNvSpPr>
          <p:nvPr/>
        </p:nvSpPr>
        <p:spPr bwMode="auto">
          <a:xfrm>
            <a:off x="3432176" y="3644901"/>
            <a:ext cx="1749425" cy="1374775"/>
          </a:xfrm>
          <a:custGeom>
            <a:avLst/>
            <a:gdLst>
              <a:gd name="T0" fmla="*/ 0 w 1102"/>
              <a:gd name="T1" fmla="*/ 0 h 866"/>
              <a:gd name="T2" fmla="*/ 1511300 w 1102"/>
              <a:gd name="T3" fmla="*/ 71438 h 866"/>
              <a:gd name="T4" fmla="*/ 1620837 w 1102"/>
              <a:gd name="T5" fmla="*/ 207963 h 866"/>
              <a:gd name="T6" fmla="*/ 1720850 w 1102"/>
              <a:gd name="T7" fmla="*/ 369887 h 866"/>
              <a:gd name="T8" fmla="*/ 1749425 w 1102"/>
              <a:gd name="T9" fmla="*/ 569913 h 866"/>
              <a:gd name="T10" fmla="*/ 1727200 w 1102"/>
              <a:gd name="T11" fmla="*/ 792162 h 866"/>
              <a:gd name="T12" fmla="*/ 1616075 w 1102"/>
              <a:gd name="T13" fmla="*/ 1108075 h 866"/>
              <a:gd name="T14" fmla="*/ 1473200 w 1102"/>
              <a:gd name="T15" fmla="*/ 1374775 h 866"/>
              <a:gd name="T16" fmla="*/ 1439862 w 1102"/>
              <a:gd name="T17" fmla="*/ 1368425 h 866"/>
              <a:gd name="T18" fmla="*/ 1416050 w 1102"/>
              <a:gd name="T19" fmla="*/ 1352550 h 866"/>
              <a:gd name="T20" fmla="*/ 1382712 w 1102"/>
              <a:gd name="T21" fmla="*/ 1323975 h 866"/>
              <a:gd name="T22" fmla="*/ 1335087 w 1102"/>
              <a:gd name="T23" fmla="*/ 1289050 h 866"/>
              <a:gd name="T24" fmla="*/ 1082675 w 1102"/>
              <a:gd name="T25" fmla="*/ 1212850 h 866"/>
              <a:gd name="T26" fmla="*/ 930275 w 1102"/>
              <a:gd name="T27" fmla="*/ 1208088 h 866"/>
              <a:gd name="T28" fmla="*/ 839788 w 1102"/>
              <a:gd name="T29" fmla="*/ 1222375 h 866"/>
              <a:gd name="T30" fmla="*/ 725487 w 1102"/>
              <a:gd name="T31" fmla="*/ 1241425 h 866"/>
              <a:gd name="T32" fmla="*/ 360362 w 1102"/>
              <a:gd name="T33" fmla="*/ 1368425 h 866"/>
              <a:gd name="T34" fmla="*/ 458787 w 1102"/>
              <a:gd name="T35" fmla="*/ 1008063 h 866"/>
              <a:gd name="T36" fmla="*/ 477837 w 1102"/>
              <a:gd name="T37" fmla="*/ 636588 h 866"/>
              <a:gd name="T38" fmla="*/ 434975 w 1102"/>
              <a:gd name="T39" fmla="*/ 498475 h 866"/>
              <a:gd name="T40" fmla="*/ 387350 w 1102"/>
              <a:gd name="T41" fmla="*/ 384175 h 866"/>
              <a:gd name="T42" fmla="*/ 315912 w 1102"/>
              <a:gd name="T43" fmla="*/ 269875 h 866"/>
              <a:gd name="T44" fmla="*/ 287337 w 1102"/>
              <a:gd name="T45" fmla="*/ 217488 h 866"/>
              <a:gd name="T46" fmla="*/ 0 w 1102"/>
              <a:gd name="T47" fmla="*/ 0 h 8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02"/>
              <a:gd name="T73" fmla="*/ 0 h 866"/>
              <a:gd name="T74" fmla="*/ 1102 w 1102"/>
              <a:gd name="T75" fmla="*/ 866 h 8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02" h="866">
                <a:moveTo>
                  <a:pt x="0" y="0"/>
                </a:moveTo>
                <a:lnTo>
                  <a:pt x="952" y="45"/>
                </a:lnTo>
                <a:lnTo>
                  <a:pt x="1021" y="131"/>
                </a:lnTo>
                <a:lnTo>
                  <a:pt x="1084" y="233"/>
                </a:lnTo>
                <a:lnTo>
                  <a:pt x="1102" y="359"/>
                </a:lnTo>
                <a:lnTo>
                  <a:pt x="1088" y="499"/>
                </a:lnTo>
                <a:lnTo>
                  <a:pt x="1018" y="698"/>
                </a:lnTo>
                <a:lnTo>
                  <a:pt x="928" y="866"/>
                </a:lnTo>
                <a:lnTo>
                  <a:pt x="907" y="862"/>
                </a:lnTo>
                <a:lnTo>
                  <a:pt x="892" y="852"/>
                </a:lnTo>
                <a:lnTo>
                  <a:pt x="871" y="834"/>
                </a:lnTo>
                <a:lnTo>
                  <a:pt x="841" y="812"/>
                </a:lnTo>
                <a:lnTo>
                  <a:pt x="682" y="764"/>
                </a:lnTo>
                <a:lnTo>
                  <a:pt x="586" y="761"/>
                </a:lnTo>
                <a:lnTo>
                  <a:pt x="529" y="770"/>
                </a:lnTo>
                <a:lnTo>
                  <a:pt x="457" y="782"/>
                </a:lnTo>
                <a:lnTo>
                  <a:pt x="227" y="862"/>
                </a:lnTo>
                <a:lnTo>
                  <a:pt x="289" y="635"/>
                </a:lnTo>
                <a:lnTo>
                  <a:pt x="301" y="401"/>
                </a:lnTo>
                <a:lnTo>
                  <a:pt x="274" y="314"/>
                </a:lnTo>
                <a:lnTo>
                  <a:pt x="244" y="242"/>
                </a:lnTo>
                <a:lnTo>
                  <a:pt x="199" y="170"/>
                </a:lnTo>
                <a:lnTo>
                  <a:pt x="181" y="13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4" name="Freeform 9"/>
          <p:cNvSpPr>
            <a:spLocks/>
          </p:cNvSpPr>
          <p:nvPr/>
        </p:nvSpPr>
        <p:spPr bwMode="auto">
          <a:xfrm>
            <a:off x="4219575" y="765175"/>
            <a:ext cx="1195388" cy="635000"/>
          </a:xfrm>
          <a:custGeom>
            <a:avLst/>
            <a:gdLst>
              <a:gd name="T0" fmla="*/ 4763 w 753"/>
              <a:gd name="T1" fmla="*/ 71438 h 400"/>
              <a:gd name="T2" fmla="*/ 200025 w 753"/>
              <a:gd name="T3" fmla="*/ 98425 h 400"/>
              <a:gd name="T4" fmla="*/ 652463 w 753"/>
              <a:gd name="T5" fmla="*/ 0 h 400"/>
              <a:gd name="T6" fmla="*/ 800100 w 753"/>
              <a:gd name="T7" fmla="*/ 6350 h 400"/>
              <a:gd name="T8" fmla="*/ 942975 w 753"/>
              <a:gd name="T9" fmla="*/ 77788 h 400"/>
              <a:gd name="T10" fmla="*/ 1128713 w 753"/>
              <a:gd name="T11" fmla="*/ 220663 h 400"/>
              <a:gd name="T12" fmla="*/ 1181100 w 753"/>
              <a:gd name="T13" fmla="*/ 387350 h 400"/>
              <a:gd name="T14" fmla="*/ 1081088 w 753"/>
              <a:gd name="T15" fmla="*/ 287338 h 400"/>
              <a:gd name="T16" fmla="*/ 933450 w 753"/>
              <a:gd name="T17" fmla="*/ 230188 h 400"/>
              <a:gd name="T18" fmla="*/ 795338 w 753"/>
              <a:gd name="T19" fmla="*/ 215900 h 400"/>
              <a:gd name="T20" fmla="*/ 895350 w 753"/>
              <a:gd name="T21" fmla="*/ 282575 h 400"/>
              <a:gd name="T22" fmla="*/ 990600 w 753"/>
              <a:gd name="T23" fmla="*/ 320675 h 400"/>
              <a:gd name="T24" fmla="*/ 1119188 w 753"/>
              <a:gd name="T25" fmla="*/ 430213 h 400"/>
              <a:gd name="T26" fmla="*/ 1195388 w 753"/>
              <a:gd name="T27" fmla="*/ 635000 h 400"/>
              <a:gd name="T28" fmla="*/ 1038225 w 753"/>
              <a:gd name="T29" fmla="*/ 520700 h 400"/>
              <a:gd name="T30" fmla="*/ 876300 w 753"/>
              <a:gd name="T31" fmla="*/ 454025 h 400"/>
              <a:gd name="T32" fmla="*/ 828675 w 753"/>
              <a:gd name="T33" fmla="*/ 449263 h 400"/>
              <a:gd name="T34" fmla="*/ 638175 w 753"/>
              <a:gd name="T35" fmla="*/ 454025 h 400"/>
              <a:gd name="T36" fmla="*/ 428625 w 753"/>
              <a:gd name="T37" fmla="*/ 534988 h 400"/>
              <a:gd name="T38" fmla="*/ 204788 w 753"/>
              <a:gd name="T39" fmla="*/ 558800 h 400"/>
              <a:gd name="T40" fmla="*/ 119063 w 753"/>
              <a:gd name="T41" fmla="*/ 539750 h 400"/>
              <a:gd name="T42" fmla="*/ 47625 w 753"/>
              <a:gd name="T43" fmla="*/ 506413 h 400"/>
              <a:gd name="T44" fmla="*/ 9525 w 753"/>
              <a:gd name="T45" fmla="*/ 463550 h 400"/>
              <a:gd name="T46" fmla="*/ 4763 w 753"/>
              <a:gd name="T47" fmla="*/ 187325 h 400"/>
              <a:gd name="T48" fmla="*/ 0 w 753"/>
              <a:gd name="T49" fmla="*/ 92075 h 400"/>
              <a:gd name="T50" fmla="*/ 4763 w 753"/>
              <a:gd name="T51" fmla="*/ 71438 h 4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53"/>
              <a:gd name="T79" fmla="*/ 0 h 400"/>
              <a:gd name="T80" fmla="*/ 753 w 753"/>
              <a:gd name="T81" fmla="*/ 400 h 4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53" h="400">
                <a:moveTo>
                  <a:pt x="3" y="45"/>
                </a:moveTo>
                <a:lnTo>
                  <a:pt x="126" y="62"/>
                </a:lnTo>
                <a:lnTo>
                  <a:pt x="411" y="0"/>
                </a:lnTo>
                <a:lnTo>
                  <a:pt x="504" y="4"/>
                </a:lnTo>
                <a:lnTo>
                  <a:pt x="594" y="49"/>
                </a:lnTo>
                <a:lnTo>
                  <a:pt x="711" y="139"/>
                </a:lnTo>
                <a:lnTo>
                  <a:pt x="744" y="244"/>
                </a:lnTo>
                <a:lnTo>
                  <a:pt x="681" y="181"/>
                </a:lnTo>
                <a:lnTo>
                  <a:pt x="588" y="145"/>
                </a:lnTo>
                <a:lnTo>
                  <a:pt x="501" y="136"/>
                </a:lnTo>
                <a:lnTo>
                  <a:pt x="564" y="178"/>
                </a:lnTo>
                <a:lnTo>
                  <a:pt x="624" y="202"/>
                </a:lnTo>
                <a:lnTo>
                  <a:pt x="705" y="271"/>
                </a:lnTo>
                <a:lnTo>
                  <a:pt x="753" y="400"/>
                </a:lnTo>
                <a:lnTo>
                  <a:pt x="654" y="328"/>
                </a:lnTo>
                <a:lnTo>
                  <a:pt x="552" y="286"/>
                </a:lnTo>
                <a:lnTo>
                  <a:pt x="522" y="283"/>
                </a:lnTo>
                <a:lnTo>
                  <a:pt x="402" y="286"/>
                </a:lnTo>
                <a:lnTo>
                  <a:pt x="270" y="337"/>
                </a:lnTo>
                <a:lnTo>
                  <a:pt x="129" y="352"/>
                </a:lnTo>
                <a:lnTo>
                  <a:pt x="75" y="340"/>
                </a:lnTo>
                <a:lnTo>
                  <a:pt x="30" y="319"/>
                </a:lnTo>
                <a:lnTo>
                  <a:pt x="6" y="292"/>
                </a:lnTo>
                <a:lnTo>
                  <a:pt x="3" y="118"/>
                </a:lnTo>
                <a:lnTo>
                  <a:pt x="0" y="58"/>
                </a:lnTo>
                <a:lnTo>
                  <a:pt x="3" y="4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5" name="Freeform 10"/>
          <p:cNvSpPr>
            <a:spLocks/>
          </p:cNvSpPr>
          <p:nvPr/>
        </p:nvSpPr>
        <p:spPr bwMode="auto">
          <a:xfrm>
            <a:off x="5772151" y="1238250"/>
            <a:ext cx="1057275" cy="566738"/>
          </a:xfrm>
          <a:custGeom>
            <a:avLst/>
            <a:gdLst>
              <a:gd name="T0" fmla="*/ 4762 w 666"/>
              <a:gd name="T1" fmla="*/ 4763 h 357"/>
              <a:gd name="T2" fmla="*/ 152400 w 666"/>
              <a:gd name="T3" fmla="*/ 0 h 357"/>
              <a:gd name="T4" fmla="*/ 447675 w 666"/>
              <a:gd name="T5" fmla="*/ 138113 h 357"/>
              <a:gd name="T6" fmla="*/ 611187 w 666"/>
              <a:gd name="T7" fmla="*/ 174625 h 357"/>
              <a:gd name="T8" fmla="*/ 623887 w 666"/>
              <a:gd name="T9" fmla="*/ 185738 h 357"/>
              <a:gd name="T10" fmla="*/ 1057275 w 666"/>
              <a:gd name="T11" fmla="*/ 61913 h 357"/>
              <a:gd name="T12" fmla="*/ 909638 w 666"/>
              <a:gd name="T13" fmla="*/ 252413 h 357"/>
              <a:gd name="T14" fmla="*/ 752475 w 666"/>
              <a:gd name="T15" fmla="*/ 366713 h 357"/>
              <a:gd name="T16" fmla="*/ 790575 w 666"/>
              <a:gd name="T17" fmla="*/ 376238 h 357"/>
              <a:gd name="T18" fmla="*/ 1028700 w 666"/>
              <a:gd name="T19" fmla="*/ 309563 h 357"/>
              <a:gd name="T20" fmla="*/ 1047750 w 666"/>
              <a:gd name="T21" fmla="*/ 304800 h 357"/>
              <a:gd name="T22" fmla="*/ 952500 w 666"/>
              <a:gd name="T23" fmla="*/ 438150 h 357"/>
              <a:gd name="T24" fmla="*/ 828675 w 666"/>
              <a:gd name="T25" fmla="*/ 519113 h 357"/>
              <a:gd name="T26" fmla="*/ 609600 w 666"/>
              <a:gd name="T27" fmla="*/ 566738 h 357"/>
              <a:gd name="T28" fmla="*/ 447675 w 666"/>
              <a:gd name="T29" fmla="*/ 509588 h 357"/>
              <a:gd name="T30" fmla="*/ 328612 w 666"/>
              <a:gd name="T31" fmla="*/ 447675 h 357"/>
              <a:gd name="T32" fmla="*/ 180975 w 666"/>
              <a:gd name="T33" fmla="*/ 395288 h 357"/>
              <a:gd name="T34" fmla="*/ 80962 w 666"/>
              <a:gd name="T35" fmla="*/ 400050 h 357"/>
              <a:gd name="T36" fmla="*/ 0 w 666"/>
              <a:gd name="T37" fmla="*/ 390525 h 357"/>
              <a:gd name="T38" fmla="*/ 4762 w 666"/>
              <a:gd name="T39" fmla="*/ 4763 h 3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66"/>
              <a:gd name="T61" fmla="*/ 0 h 357"/>
              <a:gd name="T62" fmla="*/ 666 w 666"/>
              <a:gd name="T63" fmla="*/ 357 h 3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66" h="357">
                <a:moveTo>
                  <a:pt x="3" y="3"/>
                </a:moveTo>
                <a:lnTo>
                  <a:pt x="96" y="0"/>
                </a:lnTo>
                <a:lnTo>
                  <a:pt x="282" y="87"/>
                </a:lnTo>
                <a:lnTo>
                  <a:pt x="385" y="110"/>
                </a:lnTo>
                <a:lnTo>
                  <a:pt x="393" y="117"/>
                </a:lnTo>
                <a:lnTo>
                  <a:pt x="666" y="39"/>
                </a:lnTo>
                <a:lnTo>
                  <a:pt x="573" y="159"/>
                </a:lnTo>
                <a:lnTo>
                  <a:pt x="474" y="231"/>
                </a:lnTo>
                <a:lnTo>
                  <a:pt x="498" y="237"/>
                </a:lnTo>
                <a:lnTo>
                  <a:pt x="648" y="195"/>
                </a:lnTo>
                <a:lnTo>
                  <a:pt x="660" y="192"/>
                </a:lnTo>
                <a:lnTo>
                  <a:pt x="600" y="276"/>
                </a:lnTo>
                <a:lnTo>
                  <a:pt x="522" y="327"/>
                </a:lnTo>
                <a:lnTo>
                  <a:pt x="384" y="357"/>
                </a:lnTo>
                <a:lnTo>
                  <a:pt x="282" y="321"/>
                </a:lnTo>
                <a:lnTo>
                  <a:pt x="207" y="282"/>
                </a:lnTo>
                <a:lnTo>
                  <a:pt x="114" y="249"/>
                </a:lnTo>
                <a:lnTo>
                  <a:pt x="51" y="252"/>
                </a:lnTo>
                <a:lnTo>
                  <a:pt x="0" y="246"/>
                </a:lnTo>
                <a:lnTo>
                  <a:pt x="3" y="3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6" name="Freeform 11"/>
          <p:cNvSpPr>
            <a:spLocks/>
          </p:cNvSpPr>
          <p:nvPr/>
        </p:nvSpPr>
        <p:spPr bwMode="auto">
          <a:xfrm>
            <a:off x="2500314" y="4519613"/>
            <a:ext cx="14287" cy="4762"/>
          </a:xfrm>
          <a:custGeom>
            <a:avLst/>
            <a:gdLst>
              <a:gd name="T0" fmla="*/ 14287 w 9"/>
              <a:gd name="T1" fmla="*/ 0 h 3"/>
              <a:gd name="T2" fmla="*/ 0 w 9"/>
              <a:gd name="T3" fmla="*/ 4762 h 3"/>
              <a:gd name="T4" fmla="*/ 14287 w 9"/>
              <a:gd name="T5" fmla="*/ 0 h 3"/>
              <a:gd name="T6" fmla="*/ 0 60000 65536"/>
              <a:gd name="T7" fmla="*/ 0 60000 65536"/>
              <a:gd name="T8" fmla="*/ 0 60000 65536"/>
              <a:gd name="T9" fmla="*/ 0 w 9"/>
              <a:gd name="T10" fmla="*/ 0 h 3"/>
              <a:gd name="T11" fmla="*/ 9 w 9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">
                <a:moveTo>
                  <a:pt x="9" y="0"/>
                </a:moveTo>
                <a:cubicBezTo>
                  <a:pt x="6" y="1"/>
                  <a:pt x="0" y="3"/>
                  <a:pt x="0" y="3"/>
                </a:cubicBezTo>
                <a:cubicBezTo>
                  <a:pt x="0" y="3"/>
                  <a:pt x="6" y="1"/>
                  <a:pt x="9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7" name="Text Box 20"/>
          <p:cNvSpPr txBox="1">
            <a:spLocks noChangeArrowheads="1"/>
          </p:cNvSpPr>
          <p:nvPr/>
        </p:nvSpPr>
        <p:spPr bwMode="auto">
          <a:xfrm>
            <a:off x="8832850" y="3716338"/>
            <a:ext cx="81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80" name="Text Box 24"/>
          <p:cNvSpPr txBox="1">
            <a:spLocks noChangeArrowheads="1"/>
          </p:cNvSpPr>
          <p:nvPr/>
        </p:nvSpPr>
        <p:spPr bwMode="auto">
          <a:xfrm>
            <a:off x="8975725" y="765176"/>
            <a:ext cx="8143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2351088" y="836613"/>
            <a:ext cx="81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7190" name="Text Box 35"/>
          <p:cNvSpPr txBox="1">
            <a:spLocks noChangeArrowheads="1"/>
          </p:cNvSpPr>
          <p:nvPr/>
        </p:nvSpPr>
        <p:spPr bwMode="auto">
          <a:xfrm>
            <a:off x="7464425" y="2565401"/>
            <a:ext cx="14414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17474">
            <a:off x="7571582" y="513557"/>
            <a:ext cx="14033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5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10842" y="4929198"/>
            <a:ext cx="1214446" cy="630252"/>
          </a:xfrm>
          <a:prstGeom prst="notchedRightArrow">
            <a:avLst>
              <a:gd name="adj1" fmla="val 50000"/>
              <a:gd name="adj2" fmla="val 62363"/>
            </a:avLst>
          </a:pr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-904924" y="64291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6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3.33333E-6 C -0.00694 0.00463 -0.00763 0.01041 -0.01388 0.01666 C -0.01562 0.01828 -0.01788 0.01851 -0.01944 0.02037 C -0.02951 0.03148 -0.03871 0.04421 -0.04861 0.05555 C -0.06267 0.07176 -0.07777 0.08726 -0.09166 0.1037 C -0.09895 0.11226 -0.10607 0.12199 -0.11388 0.12963 C -0.11597 0.13171 -0.11857 0.1331 -0.12083 0.13518 C -0.12569 0.13981 -0.13003 0.14513 -0.13472 0.15 C -0.14131 0.15717 -0.146 0.16736 -0.15277 0.17407 C -0.15468 0.17592 -0.15677 0.17731 -0.15833 0.17963 C -0.1644 0.18842 -0.17031 0.20625 -0.17777 0.21296 C -0.18472 0.22847 -0.19756 0.24236 -0.20833 0.2537 C -0.21336 0.25879 -0.22048 0.26064 -0.22499 0.26666 C -0.23558 0.28078 -0.24444 0.29814 -0.25694 0.30926 C -0.26197 0.31921 -0.27378 0.33472 -0.28194 0.34074 C -0.2868 0.34444 -0.29236 0.34652 -0.29722 0.35 C -0.30798 0.35787 -0.3151 0.36875 -0.32777 0.37222 C -0.3427 0.38217 -0.33472 0.37893 -0.35138 0.38148 C -0.35451 0.38356 -0.35833 0.38402 -0.36111 0.38703 C -0.36701 0.39328 -0.3644 0.39699 -0.37361 0.4 C -0.37986 0.40833 -0.37586 0.40463 -0.38611 0.40926 C -0.38749 0.40995 -0.39027 0.41111 -0.39027 0.41111 C -0.39392 0.41041 -0.39791 0.41088 -0.40138 0.40926 C -0.40659 0.40671 -0.40503 0.40277 -0.40694 0.39814 C -0.41093 0.38842 -0.41701 0.37939 -0.42499 0.37592 C -0.42951 0.37986 -0.43298 0.38495 -0.43749 0.38888 C -0.43854 0.39398 -0.44131 0.39838 -0.44166 0.4037 C -0.44253 0.41551 -0.43871 0.42176 -0.43194 0.42777 C -0.42916 0.42708 -0.42621 0.42731 -0.42361 0.42592 C -0.42048 0.4243 -0.41527 0.41851 -0.41527 0.41851 C -0.41267 0.41157 -0.40937 0.40532 -0.40694 0.39814 C -0.40572 0.39467 -0.40416 0.38703 -0.40416 0.38703 C -0.40555 0.38634 -0.40694 0.38495 -0.40833 0.38518 C -0.41128 0.38564 -0.41666 0.38888 -0.41666 0.38888 C -0.42048 0.39652 -0.42222 0.40208 -0.42361 0.41111 C -0.421 0.43032 -0.41979 0.43842 -0.40833 0.45 C -0.39427 0.44791 -0.38142 0.45254 -0.37361 0.43703 C -0.37482 0.41064 -0.37083 0.40926 -0.38333 0.39814 C -0.39392 0.40162 -0.39183 0.40416 -0.39722 0.41481 C -0.3993 0.42546 -0.40347 0.43935 -0.39722 0.45 C -0.39496 0.45393 -0.38611 0.4537 -0.38611 0.4537 C -0.37968 0.45254 -0.37274 0.45324 -0.36666 0.45 C -0.36024 0.44652 -0.35572 0.43842 -0.34999 0.43333 C -0.34774 0.42407 -0.34808 0.42963 -0.35138 0.41666 C -0.3526 0.4118 -0.35972 0.40555 -0.35972 0.40555 C -0.36197 0.40625 -0.36475 0.40555 -0.36666 0.4074 C -0.37395 0.41504 -0.37742 0.43287 -0.37916 0.44444 C -0.37812 0.46967 -0.38142 0.48796 -0.36249 0.49629 C -0.34965 0.49375 -0.33732 0.4912 -0.32638 0.48148 C -0.32378 0.46713 -0.32517 0.48032 -0.32638 0.46851 C -0.32847 0.44953 -0.32795 0.43703 -0.34027 0.42592 C -0.35381 0.42708 -0.36701 0.42615 -0.37916 0.43518 C -0.3835 0.43842 -0.38749 0.44259 -0.39166 0.44629 C -0.39305 0.44745 -0.39583 0.45 -0.39583 0.45 C -0.39861 0.45717 -0.40295 0.46134 -0.40555 0.46851 C -0.40833 0.47592 -0.41041 0.48379 -0.41388 0.49074 C -0.41249 0.50439 -0.41302 0.50532 -0.40416 0.50926 C -0.40208 0.50879 -0.38472 0.50555 -0.38055 0.50185 C -0.371 0.49328 -0.37534 0.49583 -0.36805 0.49259 C -0.35867 0.48009 -0.36336 0.4831 -0.35555 0.47963 C -0.35121 0.47106 -0.34565 0.46273 -0.34027 0.45555 C -0.33854 0.44606 -0.33489 0.44513 -0.33055 0.43703 C -0.32031 0.41782 -0.30746 0.40601 -0.29444 0.39074 C -0.28802 0.3831 -0.28298 0.37638 -0.27499 0.37222 C -0.26111 0.34768 -0.27864 0.37569 -0.26666 0.36296 C -0.26232 0.35833 -0.26076 0.34814 -0.25694 0.34259 C -0.25347 0.3375 -0.25017 0.33171 -0.24583 0.32777 C -0.23871 0.32152 -0.23107 0.31736 -0.22499 0.30926 C -0.22065 0.30347 -0.21683 0.29652 -0.21249 0.29074 C -0.20746 0.28402 -0.20225 0.27708 -0.19722 0.27037 C -0.18628 0.25578 -0.19652 0.27338 -0.18749 0.25926 C -0.18593 0.25694 -0.18506 0.25393 -0.18333 0.25185 C -0.1809 0.24884 -0.17499 0.24444 -0.17499 0.24444 C -0.17065 0.23287 -0.16267 0.22893 -0.15555 0.22037 C -0.14704 0.21018 -0.13836 0.20138 -0.12916 0.19259 C -0.12413 0.18773 -0.12256 0.17963 -0.11805 0.17407 C -0.11354 0.16851 -0.10451 0.15972 -0.09861 0.1537 C -0.09722 0.15231 -0.09305 0.14328 -0.09166 0.14074 C -0.08541 0.12916 -0.07951 0.11736 -0.07361 0.10555 C -0.0684 0.09537 -0.06683 0.08773 -0.05972 0.08148 C -0.05468 0.07129 -0.05781 0.06018 -0.05277 0.05 C -0.05503 0.0412 -0.05486 0.04652 -0.04999 0.03703 C -0.04808 0.03333 -0.04756 0.02731 -0.04444 0.02592 C -0.03558 0.02199 -0.03003 0.01226 -0.02083 0.00926 C -0.01267 0.00277 -0.00486 -0.00348 0.00417 -0.00741 C 0.00678 -0.00857 0.00869 -0.01158 0.01112 -0.01297 C 0.02119 -0.01829 0.01563 -0.01158 0.01945 -0.01667 " pathEditMode="relative" ptsTypes="ffffffffffffffffffffffffffffffff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4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</p:childTnLst>
        </p:cTn>
      </p:par>
    </p:tnLst>
    <p:bldLst>
      <p:bldP spid="7177" grpId="0"/>
      <p:bldP spid="7180" grpId="0"/>
      <p:bldP spid="7190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орабль без раскраск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9288" y="692150"/>
            <a:ext cx="55165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Freeform 3"/>
          <p:cNvSpPr>
            <a:spLocks/>
          </p:cNvSpPr>
          <p:nvPr/>
        </p:nvSpPr>
        <p:spPr bwMode="auto">
          <a:xfrm>
            <a:off x="3359150" y="1916113"/>
            <a:ext cx="1898650" cy="1820862"/>
          </a:xfrm>
          <a:custGeom>
            <a:avLst/>
            <a:gdLst>
              <a:gd name="T0" fmla="*/ 0 w 1196"/>
              <a:gd name="T1" fmla="*/ 0 h 1147"/>
              <a:gd name="T2" fmla="*/ 302418726 w 1196"/>
              <a:gd name="T3" fmla="*/ 120967465 h 1147"/>
              <a:gd name="T4" fmla="*/ 511590915 w 1196"/>
              <a:gd name="T5" fmla="*/ 110886847 h 1147"/>
              <a:gd name="T6" fmla="*/ 738406472 w 1196"/>
              <a:gd name="T7" fmla="*/ 126007774 h 1147"/>
              <a:gd name="T8" fmla="*/ 821570801 w 1196"/>
              <a:gd name="T9" fmla="*/ 148688370 h 1147"/>
              <a:gd name="T10" fmla="*/ 934977190 w 1196"/>
              <a:gd name="T11" fmla="*/ 156249628 h 1147"/>
              <a:gd name="T12" fmla="*/ 1063505900 w 1196"/>
              <a:gd name="T13" fmla="*/ 201612408 h 1147"/>
              <a:gd name="T14" fmla="*/ 1008062485 w 1196"/>
              <a:gd name="T15" fmla="*/ 181451173 h 1147"/>
              <a:gd name="T16" fmla="*/ 2147483647 w 1196"/>
              <a:gd name="T17" fmla="*/ 375502324 h 1147"/>
              <a:gd name="T18" fmla="*/ 2147483647 w 1196"/>
              <a:gd name="T19" fmla="*/ 617437254 h 1147"/>
              <a:gd name="T20" fmla="*/ 2147483647 w 1196"/>
              <a:gd name="T21" fmla="*/ 897175394 h 1147"/>
              <a:gd name="T22" fmla="*/ 2147483647 w 1196"/>
              <a:gd name="T23" fmla="*/ 1116428040 h 1147"/>
              <a:gd name="T24" fmla="*/ 2147483647 w 1196"/>
              <a:gd name="T25" fmla="*/ 1411286909 h 1147"/>
              <a:gd name="T26" fmla="*/ 2147483647 w 1196"/>
              <a:gd name="T27" fmla="*/ 1592738031 h 1147"/>
              <a:gd name="T28" fmla="*/ 2147483647 w 1196"/>
              <a:gd name="T29" fmla="*/ 1754028315 h 1147"/>
              <a:gd name="T30" fmla="*/ 2147483647 w 1196"/>
              <a:gd name="T31" fmla="*/ 2001003455 h 1147"/>
              <a:gd name="T32" fmla="*/ 2147483647 w 1196"/>
              <a:gd name="T33" fmla="*/ 2147483647 h 1147"/>
              <a:gd name="T34" fmla="*/ 2147483647 w 1196"/>
              <a:gd name="T35" fmla="*/ 2147483647 h 1147"/>
              <a:gd name="T36" fmla="*/ 2147483647 w 1196"/>
              <a:gd name="T37" fmla="*/ 2147483647 h 1147"/>
              <a:gd name="T38" fmla="*/ 2147483647 w 1196"/>
              <a:gd name="T39" fmla="*/ 2147483647 h 1147"/>
              <a:gd name="T40" fmla="*/ 2147483647 w 1196"/>
              <a:gd name="T41" fmla="*/ 2147483647 h 1147"/>
              <a:gd name="T42" fmla="*/ 2084168368 w 1196"/>
              <a:gd name="T43" fmla="*/ 2147483647 h 1147"/>
              <a:gd name="T44" fmla="*/ 1915318762 w 1196"/>
              <a:gd name="T45" fmla="*/ 2147483647 h 1147"/>
              <a:gd name="T46" fmla="*/ 1552416013 w 1196"/>
              <a:gd name="T47" fmla="*/ 2147483647 h 1147"/>
              <a:gd name="T48" fmla="*/ 907256276 w 1196"/>
              <a:gd name="T49" fmla="*/ 2147483647 h 1147"/>
              <a:gd name="T50" fmla="*/ 126007811 w 1196"/>
              <a:gd name="T51" fmla="*/ 2147483647 h 1147"/>
              <a:gd name="T52" fmla="*/ 435986258 w 1196"/>
              <a:gd name="T53" fmla="*/ 2147483647 h 1147"/>
              <a:gd name="T54" fmla="*/ 685482419 w 1196"/>
              <a:gd name="T55" fmla="*/ 1985882528 h 1147"/>
              <a:gd name="T56" fmla="*/ 811490180 w 1196"/>
              <a:gd name="T57" fmla="*/ 1403725651 h 1147"/>
              <a:gd name="T58" fmla="*/ 826611111 w 1196"/>
              <a:gd name="T59" fmla="*/ 1088707134 h 1147"/>
              <a:gd name="T60" fmla="*/ 725804902 w 1196"/>
              <a:gd name="T61" fmla="*/ 705643454 h 1147"/>
              <a:gd name="T62" fmla="*/ 468749070 w 1196"/>
              <a:gd name="T63" fmla="*/ 146169010 h 1147"/>
              <a:gd name="T64" fmla="*/ 0 w 1196"/>
              <a:gd name="T65" fmla="*/ 0 h 11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96"/>
              <a:gd name="T100" fmla="*/ 0 h 1147"/>
              <a:gd name="T101" fmla="*/ 1196 w 1196"/>
              <a:gd name="T102" fmla="*/ 1147 h 11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96" h="1147">
                <a:moveTo>
                  <a:pt x="0" y="0"/>
                </a:moveTo>
                <a:cubicBezTo>
                  <a:pt x="41" y="14"/>
                  <a:pt x="79" y="36"/>
                  <a:pt x="120" y="48"/>
                </a:cubicBezTo>
                <a:cubicBezTo>
                  <a:pt x="159" y="58"/>
                  <a:pt x="178" y="41"/>
                  <a:pt x="203" y="44"/>
                </a:cubicBezTo>
                <a:cubicBezTo>
                  <a:pt x="232" y="44"/>
                  <a:pt x="273" y="48"/>
                  <a:pt x="293" y="50"/>
                </a:cubicBezTo>
                <a:cubicBezTo>
                  <a:pt x="326" y="55"/>
                  <a:pt x="315" y="55"/>
                  <a:pt x="326" y="59"/>
                </a:cubicBezTo>
                <a:cubicBezTo>
                  <a:pt x="339" y="61"/>
                  <a:pt x="355" y="59"/>
                  <a:pt x="371" y="62"/>
                </a:cubicBezTo>
                <a:cubicBezTo>
                  <a:pt x="384" y="66"/>
                  <a:pt x="417" y="78"/>
                  <a:pt x="422" y="80"/>
                </a:cubicBezTo>
                <a:cubicBezTo>
                  <a:pt x="427" y="82"/>
                  <a:pt x="311" y="61"/>
                  <a:pt x="400" y="72"/>
                </a:cubicBezTo>
                <a:lnTo>
                  <a:pt x="957" y="149"/>
                </a:lnTo>
                <a:lnTo>
                  <a:pt x="1031" y="245"/>
                </a:lnTo>
                <a:lnTo>
                  <a:pt x="1094" y="356"/>
                </a:lnTo>
                <a:lnTo>
                  <a:pt x="1124" y="443"/>
                </a:lnTo>
                <a:lnTo>
                  <a:pt x="1160" y="560"/>
                </a:lnTo>
                <a:lnTo>
                  <a:pt x="1175" y="632"/>
                </a:lnTo>
                <a:lnTo>
                  <a:pt x="1184" y="696"/>
                </a:lnTo>
                <a:lnTo>
                  <a:pt x="1196" y="794"/>
                </a:lnTo>
                <a:lnTo>
                  <a:pt x="1175" y="905"/>
                </a:lnTo>
                <a:lnTo>
                  <a:pt x="1124" y="1061"/>
                </a:lnTo>
                <a:lnTo>
                  <a:pt x="1048" y="1147"/>
                </a:lnTo>
                <a:lnTo>
                  <a:pt x="960" y="1040"/>
                </a:lnTo>
                <a:lnTo>
                  <a:pt x="890" y="995"/>
                </a:lnTo>
                <a:lnTo>
                  <a:pt x="827" y="962"/>
                </a:lnTo>
                <a:lnTo>
                  <a:pt x="760" y="944"/>
                </a:lnTo>
                <a:lnTo>
                  <a:pt x="616" y="928"/>
                </a:lnTo>
                <a:lnTo>
                  <a:pt x="360" y="984"/>
                </a:lnTo>
                <a:lnTo>
                  <a:pt x="50" y="1101"/>
                </a:lnTo>
                <a:lnTo>
                  <a:pt x="173" y="965"/>
                </a:lnTo>
                <a:lnTo>
                  <a:pt x="272" y="788"/>
                </a:lnTo>
                <a:lnTo>
                  <a:pt x="322" y="557"/>
                </a:lnTo>
                <a:lnTo>
                  <a:pt x="328" y="432"/>
                </a:lnTo>
                <a:lnTo>
                  <a:pt x="288" y="280"/>
                </a:lnTo>
                <a:lnTo>
                  <a:pt x="186" y="5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5159376" y="2205039"/>
            <a:ext cx="1446213" cy="1728787"/>
          </a:xfrm>
          <a:custGeom>
            <a:avLst/>
            <a:gdLst>
              <a:gd name="T0" fmla="*/ 115927246 w 911"/>
              <a:gd name="T1" fmla="*/ 0 h 1089"/>
              <a:gd name="T2" fmla="*/ 1985884073 w 911"/>
              <a:gd name="T3" fmla="*/ 287297700 h 1089"/>
              <a:gd name="T4" fmla="*/ 2147483647 w 911"/>
              <a:gd name="T5" fmla="*/ 869452868 h 1089"/>
              <a:gd name="T6" fmla="*/ 2147483647 w 911"/>
              <a:gd name="T7" fmla="*/ 1013102462 h 1089"/>
              <a:gd name="T8" fmla="*/ 2147483647 w 911"/>
              <a:gd name="T9" fmla="*/ 1217234174 h 1089"/>
              <a:gd name="T10" fmla="*/ 2147483647 w 911"/>
              <a:gd name="T11" fmla="*/ 1486891488 h 1089"/>
              <a:gd name="T12" fmla="*/ 2147483647 w 911"/>
              <a:gd name="T13" fmla="*/ 1814511955 h 1089"/>
              <a:gd name="T14" fmla="*/ 2147483647 w 911"/>
              <a:gd name="T15" fmla="*/ 2018643667 h 1089"/>
              <a:gd name="T16" fmla="*/ 2147483647 w 911"/>
              <a:gd name="T17" fmla="*/ 2116928895 h 1089"/>
              <a:gd name="T18" fmla="*/ 2076609705 w 911"/>
              <a:gd name="T19" fmla="*/ 2147483647 h 1089"/>
              <a:gd name="T20" fmla="*/ 1829634373 w 911"/>
              <a:gd name="T21" fmla="*/ 2147483647 h 1089"/>
              <a:gd name="T22" fmla="*/ 1789311870 w 911"/>
              <a:gd name="T23" fmla="*/ 2147483647 h 1089"/>
              <a:gd name="T24" fmla="*/ 1743949054 w 911"/>
              <a:gd name="T25" fmla="*/ 2147483647 h 1089"/>
              <a:gd name="T26" fmla="*/ 1607860209 w 911"/>
              <a:gd name="T27" fmla="*/ 2147483647 h 1089"/>
              <a:gd name="T28" fmla="*/ 1350804252 w 911"/>
              <a:gd name="T29" fmla="*/ 2147483647 h 1089"/>
              <a:gd name="T30" fmla="*/ 1071067680 w 911"/>
              <a:gd name="T31" fmla="*/ 2147483647 h 1089"/>
              <a:gd name="T32" fmla="*/ 624998997 w 911"/>
              <a:gd name="T33" fmla="*/ 2147483647 h 1089"/>
              <a:gd name="T34" fmla="*/ 0 w 911"/>
              <a:gd name="T35" fmla="*/ 2147483647 h 1089"/>
              <a:gd name="T36" fmla="*/ 5040314 w 911"/>
              <a:gd name="T37" fmla="*/ 2147483647 h 1089"/>
              <a:gd name="T38" fmla="*/ 239415755 w 911"/>
              <a:gd name="T39" fmla="*/ 2147483647 h 1089"/>
              <a:gd name="T40" fmla="*/ 405746081 w 911"/>
              <a:gd name="T41" fmla="*/ 1882555330 h 1089"/>
              <a:gd name="T42" fmla="*/ 511592751 w 911"/>
              <a:gd name="T43" fmla="*/ 1648181369 h 1089"/>
              <a:gd name="T44" fmla="*/ 541834628 w 911"/>
              <a:gd name="T45" fmla="*/ 1285279136 h 1089"/>
              <a:gd name="T46" fmla="*/ 473789610 w 911"/>
              <a:gd name="T47" fmla="*/ 703122480 h 1089"/>
              <a:gd name="T48" fmla="*/ 435988057 w 911"/>
              <a:gd name="T49" fmla="*/ 582155069 h 1089"/>
              <a:gd name="T50" fmla="*/ 428426794 w 911"/>
              <a:gd name="T51" fmla="*/ 551913216 h 1089"/>
              <a:gd name="T52" fmla="*/ 103327233 w 911"/>
              <a:gd name="T53" fmla="*/ 37801535 h 1089"/>
              <a:gd name="T54" fmla="*/ 115927246 w 911"/>
              <a:gd name="T55" fmla="*/ 0 h 10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11"/>
              <a:gd name="T85" fmla="*/ 0 h 1089"/>
              <a:gd name="T86" fmla="*/ 911 w 911"/>
              <a:gd name="T87" fmla="*/ 1089 h 10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11" h="1089">
                <a:moveTo>
                  <a:pt x="46" y="0"/>
                </a:moveTo>
                <a:lnTo>
                  <a:pt x="788" y="114"/>
                </a:lnTo>
                <a:lnTo>
                  <a:pt x="884" y="345"/>
                </a:lnTo>
                <a:lnTo>
                  <a:pt x="899" y="402"/>
                </a:lnTo>
                <a:lnTo>
                  <a:pt x="911" y="483"/>
                </a:lnTo>
                <a:lnTo>
                  <a:pt x="908" y="590"/>
                </a:lnTo>
                <a:lnTo>
                  <a:pt x="905" y="720"/>
                </a:lnTo>
                <a:lnTo>
                  <a:pt x="893" y="801"/>
                </a:lnTo>
                <a:lnTo>
                  <a:pt x="878" y="840"/>
                </a:lnTo>
                <a:lnTo>
                  <a:pt x="824" y="930"/>
                </a:lnTo>
                <a:lnTo>
                  <a:pt x="726" y="1089"/>
                </a:lnTo>
                <a:lnTo>
                  <a:pt x="710" y="1023"/>
                </a:lnTo>
                <a:lnTo>
                  <a:pt x="692" y="993"/>
                </a:lnTo>
                <a:lnTo>
                  <a:pt x="638" y="942"/>
                </a:lnTo>
                <a:lnTo>
                  <a:pt x="536" y="906"/>
                </a:lnTo>
                <a:lnTo>
                  <a:pt x="425" y="897"/>
                </a:lnTo>
                <a:lnTo>
                  <a:pt x="248" y="918"/>
                </a:lnTo>
                <a:lnTo>
                  <a:pt x="0" y="998"/>
                </a:lnTo>
                <a:lnTo>
                  <a:pt x="2" y="987"/>
                </a:lnTo>
                <a:lnTo>
                  <a:pt x="95" y="894"/>
                </a:lnTo>
                <a:lnTo>
                  <a:pt x="161" y="747"/>
                </a:lnTo>
                <a:lnTo>
                  <a:pt x="203" y="654"/>
                </a:lnTo>
                <a:lnTo>
                  <a:pt x="215" y="510"/>
                </a:lnTo>
                <a:lnTo>
                  <a:pt x="188" y="279"/>
                </a:lnTo>
                <a:lnTo>
                  <a:pt x="173" y="231"/>
                </a:lnTo>
                <a:lnTo>
                  <a:pt x="170" y="219"/>
                </a:lnTo>
                <a:lnTo>
                  <a:pt x="41" y="15"/>
                </a:lnTo>
                <a:lnTo>
                  <a:pt x="4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3432176" y="3644901"/>
            <a:ext cx="1749425" cy="1374775"/>
          </a:xfrm>
          <a:custGeom>
            <a:avLst/>
            <a:gdLst>
              <a:gd name="T0" fmla="*/ 0 w 1102"/>
              <a:gd name="T1" fmla="*/ 0 h 866"/>
              <a:gd name="T2" fmla="*/ 2147483647 w 1102"/>
              <a:gd name="T3" fmla="*/ 113407843 h 866"/>
              <a:gd name="T4" fmla="*/ 2147483647 w 1102"/>
              <a:gd name="T5" fmla="*/ 330141269 h 866"/>
              <a:gd name="T6" fmla="*/ 2147483647 w 1102"/>
              <a:gd name="T7" fmla="*/ 587195645 h 866"/>
              <a:gd name="T8" fmla="*/ 2147483647 w 1102"/>
              <a:gd name="T9" fmla="*/ 904737029 h 866"/>
              <a:gd name="T10" fmla="*/ 2147483647 w 1102"/>
              <a:gd name="T11" fmla="*/ 1257557217 h 866"/>
              <a:gd name="T12" fmla="*/ 2147483647 w 1102"/>
              <a:gd name="T13" fmla="*/ 1759069360 h 866"/>
              <a:gd name="T14" fmla="*/ 2147483647 w 1102"/>
              <a:gd name="T15" fmla="*/ 2147483647 h 866"/>
              <a:gd name="T16" fmla="*/ 2147483647 w 1102"/>
              <a:gd name="T17" fmla="*/ 2147483647 h 866"/>
              <a:gd name="T18" fmla="*/ 2147483647 w 1102"/>
              <a:gd name="T19" fmla="*/ 2147173313 h 866"/>
              <a:gd name="T20" fmla="*/ 2147483647 w 1102"/>
              <a:gd name="T21" fmla="*/ 2101810514 h 866"/>
              <a:gd name="T22" fmla="*/ 2119450467 w 1102"/>
              <a:gd name="T23" fmla="*/ 2046367092 h 866"/>
              <a:gd name="T24" fmla="*/ 1718746595 w 1102"/>
              <a:gd name="T25" fmla="*/ 1925399626 h 866"/>
              <a:gd name="T26" fmla="*/ 1476811305 w 1102"/>
              <a:gd name="T27" fmla="*/ 1917839953 h 866"/>
              <a:gd name="T28" fmla="*/ 1333163256 w 1102"/>
              <a:gd name="T29" fmla="*/ 1940520559 h 866"/>
              <a:gd name="T30" fmla="*/ 1151710499 w 1102"/>
              <a:gd name="T31" fmla="*/ 1970762426 h 866"/>
              <a:gd name="T32" fmla="*/ 572074620 w 1102"/>
              <a:gd name="T33" fmla="*/ 2147483647 h 866"/>
              <a:gd name="T34" fmla="*/ 728324238 w 1102"/>
              <a:gd name="T35" fmla="*/ 1600299958 h 866"/>
              <a:gd name="T36" fmla="*/ 758566100 w 1102"/>
              <a:gd name="T37" fmla="*/ 1010583562 h 866"/>
              <a:gd name="T38" fmla="*/ 690522705 w 1102"/>
              <a:gd name="T39" fmla="*/ 791329038 h 866"/>
              <a:gd name="T40" fmla="*/ 614918051 w 1102"/>
              <a:gd name="T41" fmla="*/ 609877839 h 866"/>
              <a:gd name="T42" fmla="*/ 501510276 w 1102"/>
              <a:gd name="T43" fmla="*/ 428426640 h 866"/>
              <a:gd name="T44" fmla="*/ 456147484 w 1102"/>
              <a:gd name="T45" fmla="*/ 345262202 h 866"/>
              <a:gd name="T46" fmla="*/ 0 w 1102"/>
              <a:gd name="T47" fmla="*/ 0 h 8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02"/>
              <a:gd name="T73" fmla="*/ 0 h 866"/>
              <a:gd name="T74" fmla="*/ 1102 w 1102"/>
              <a:gd name="T75" fmla="*/ 866 h 8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02" h="866">
                <a:moveTo>
                  <a:pt x="0" y="0"/>
                </a:moveTo>
                <a:lnTo>
                  <a:pt x="952" y="45"/>
                </a:lnTo>
                <a:lnTo>
                  <a:pt x="1021" y="131"/>
                </a:lnTo>
                <a:lnTo>
                  <a:pt x="1084" y="233"/>
                </a:lnTo>
                <a:lnTo>
                  <a:pt x="1102" y="359"/>
                </a:lnTo>
                <a:lnTo>
                  <a:pt x="1088" y="499"/>
                </a:lnTo>
                <a:lnTo>
                  <a:pt x="1018" y="698"/>
                </a:lnTo>
                <a:lnTo>
                  <a:pt x="928" y="866"/>
                </a:lnTo>
                <a:lnTo>
                  <a:pt x="907" y="862"/>
                </a:lnTo>
                <a:lnTo>
                  <a:pt x="892" y="852"/>
                </a:lnTo>
                <a:lnTo>
                  <a:pt x="871" y="834"/>
                </a:lnTo>
                <a:lnTo>
                  <a:pt x="841" y="812"/>
                </a:lnTo>
                <a:lnTo>
                  <a:pt x="682" y="764"/>
                </a:lnTo>
                <a:lnTo>
                  <a:pt x="586" y="761"/>
                </a:lnTo>
                <a:lnTo>
                  <a:pt x="529" y="770"/>
                </a:lnTo>
                <a:lnTo>
                  <a:pt x="457" y="782"/>
                </a:lnTo>
                <a:lnTo>
                  <a:pt x="227" y="862"/>
                </a:lnTo>
                <a:lnTo>
                  <a:pt x="289" y="635"/>
                </a:lnTo>
                <a:lnTo>
                  <a:pt x="301" y="401"/>
                </a:lnTo>
                <a:lnTo>
                  <a:pt x="274" y="314"/>
                </a:lnTo>
                <a:lnTo>
                  <a:pt x="244" y="242"/>
                </a:lnTo>
                <a:lnTo>
                  <a:pt x="199" y="170"/>
                </a:lnTo>
                <a:lnTo>
                  <a:pt x="181" y="13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0" name="Freeform 6"/>
          <p:cNvSpPr>
            <a:spLocks/>
          </p:cNvSpPr>
          <p:nvPr/>
        </p:nvSpPr>
        <p:spPr bwMode="auto">
          <a:xfrm>
            <a:off x="5016501" y="3789364"/>
            <a:ext cx="1376363" cy="1209675"/>
          </a:xfrm>
          <a:custGeom>
            <a:avLst/>
            <a:gdLst>
              <a:gd name="T0" fmla="*/ 120967559 w 867"/>
              <a:gd name="T1" fmla="*/ 0 h 762"/>
              <a:gd name="T2" fmla="*/ 2071569400 w 867"/>
              <a:gd name="T3" fmla="*/ 189012502 h 762"/>
              <a:gd name="T4" fmla="*/ 2147483647 w 867"/>
              <a:gd name="T5" fmla="*/ 430947573 h 762"/>
              <a:gd name="T6" fmla="*/ 2147483647 w 867"/>
              <a:gd name="T7" fmla="*/ 718245293 h 762"/>
              <a:gd name="T8" fmla="*/ 2147483647 w 867"/>
              <a:gd name="T9" fmla="*/ 990420692 h 762"/>
              <a:gd name="T10" fmla="*/ 2043848473 w 867"/>
              <a:gd name="T11" fmla="*/ 1247476547 h 762"/>
              <a:gd name="T12" fmla="*/ 1882558460 w 867"/>
              <a:gd name="T13" fmla="*/ 1542335528 h 762"/>
              <a:gd name="T14" fmla="*/ 1754029687 w 867"/>
              <a:gd name="T15" fmla="*/ 1738908049 h 762"/>
              <a:gd name="T16" fmla="*/ 1655743982 w 867"/>
              <a:gd name="T17" fmla="*/ 1844754578 h 762"/>
              <a:gd name="T18" fmla="*/ 536794317 w 867"/>
              <a:gd name="T19" fmla="*/ 1882557703 h 762"/>
              <a:gd name="T20" fmla="*/ 0 w 867"/>
              <a:gd name="T21" fmla="*/ 1920359241 h 762"/>
              <a:gd name="T22" fmla="*/ 30241890 w 867"/>
              <a:gd name="T23" fmla="*/ 1874996443 h 762"/>
              <a:gd name="T24" fmla="*/ 264617321 w 867"/>
              <a:gd name="T25" fmla="*/ 1595259586 h 762"/>
              <a:gd name="T26" fmla="*/ 370463892 w 867"/>
              <a:gd name="T27" fmla="*/ 1338203731 h 762"/>
              <a:gd name="T28" fmla="*/ 415826708 w 867"/>
              <a:gd name="T29" fmla="*/ 1164312211 h 762"/>
              <a:gd name="T30" fmla="*/ 430947746 w 867"/>
              <a:gd name="T31" fmla="*/ 914817616 h 762"/>
              <a:gd name="T32" fmla="*/ 430947746 w 867"/>
              <a:gd name="T33" fmla="*/ 740925899 h 762"/>
              <a:gd name="T34" fmla="*/ 370463892 w 867"/>
              <a:gd name="T35" fmla="*/ 529232841 h 762"/>
              <a:gd name="T36" fmla="*/ 287297935 w 867"/>
              <a:gd name="T37" fmla="*/ 309978425 h 762"/>
              <a:gd name="T38" fmla="*/ 120967559 w 867"/>
              <a:gd name="T39" fmla="*/ 0 h 7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67"/>
              <a:gd name="T61" fmla="*/ 0 h 762"/>
              <a:gd name="T62" fmla="*/ 867 w 867"/>
              <a:gd name="T63" fmla="*/ 762 h 76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67" h="762">
                <a:moveTo>
                  <a:pt x="48" y="0"/>
                </a:moveTo>
                <a:lnTo>
                  <a:pt x="822" y="75"/>
                </a:lnTo>
                <a:lnTo>
                  <a:pt x="864" y="171"/>
                </a:lnTo>
                <a:lnTo>
                  <a:pt x="867" y="285"/>
                </a:lnTo>
                <a:lnTo>
                  <a:pt x="855" y="393"/>
                </a:lnTo>
                <a:lnTo>
                  <a:pt x="811" y="495"/>
                </a:lnTo>
                <a:lnTo>
                  <a:pt x="747" y="612"/>
                </a:lnTo>
                <a:lnTo>
                  <a:pt x="696" y="690"/>
                </a:lnTo>
                <a:lnTo>
                  <a:pt x="657" y="732"/>
                </a:lnTo>
                <a:lnTo>
                  <a:pt x="213" y="747"/>
                </a:lnTo>
                <a:lnTo>
                  <a:pt x="0" y="762"/>
                </a:lnTo>
                <a:lnTo>
                  <a:pt x="12" y="744"/>
                </a:lnTo>
                <a:lnTo>
                  <a:pt x="105" y="633"/>
                </a:lnTo>
                <a:lnTo>
                  <a:pt x="147" y="531"/>
                </a:lnTo>
                <a:lnTo>
                  <a:pt x="165" y="462"/>
                </a:lnTo>
                <a:lnTo>
                  <a:pt x="171" y="363"/>
                </a:lnTo>
                <a:lnTo>
                  <a:pt x="171" y="294"/>
                </a:lnTo>
                <a:lnTo>
                  <a:pt x="147" y="210"/>
                </a:lnTo>
                <a:lnTo>
                  <a:pt x="114" y="123"/>
                </a:lnTo>
                <a:lnTo>
                  <a:pt x="4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9" name="Freeform 9"/>
          <p:cNvSpPr>
            <a:spLocks/>
          </p:cNvSpPr>
          <p:nvPr/>
        </p:nvSpPr>
        <p:spPr bwMode="auto">
          <a:xfrm>
            <a:off x="4219575" y="765175"/>
            <a:ext cx="1195388" cy="635000"/>
          </a:xfrm>
          <a:custGeom>
            <a:avLst/>
            <a:gdLst>
              <a:gd name="T0" fmla="*/ 7561266 w 753"/>
              <a:gd name="T1" fmla="*/ 113407840 h 400"/>
              <a:gd name="T2" fmla="*/ 317539817 w 753"/>
              <a:gd name="T3" fmla="*/ 156249689 h 400"/>
              <a:gd name="T4" fmla="*/ 1035785507 w 753"/>
              <a:gd name="T5" fmla="*/ 0 h 400"/>
              <a:gd name="T6" fmla="*/ 1270159266 w 753"/>
              <a:gd name="T7" fmla="*/ 10080625 h 400"/>
              <a:gd name="T8" fmla="*/ 1496973350 w 753"/>
              <a:gd name="T9" fmla="*/ 123488462 h 400"/>
              <a:gd name="T10" fmla="*/ 1791832850 w 753"/>
              <a:gd name="T11" fmla="*/ 350302505 h 400"/>
              <a:gd name="T12" fmla="*/ 1874997220 w 753"/>
              <a:gd name="T13" fmla="*/ 614918136 h 400"/>
              <a:gd name="T14" fmla="*/ 1716228155 w 753"/>
              <a:gd name="T15" fmla="*/ 456149134 h 400"/>
              <a:gd name="T16" fmla="*/ 1481852411 w 753"/>
              <a:gd name="T17" fmla="*/ 365423438 h 400"/>
              <a:gd name="T18" fmla="*/ 1262599591 w 753"/>
              <a:gd name="T19" fmla="*/ 342741245 h 400"/>
              <a:gd name="T20" fmla="*/ 1421368656 w 753"/>
              <a:gd name="T21" fmla="*/ 448587874 h 400"/>
              <a:gd name="T22" fmla="*/ 1572578045 w 753"/>
              <a:gd name="T23" fmla="*/ 509071606 h 400"/>
              <a:gd name="T24" fmla="*/ 1776711911 w 753"/>
              <a:gd name="T25" fmla="*/ 682963128 h 400"/>
              <a:gd name="T26" fmla="*/ 1897679422 w 753"/>
              <a:gd name="T27" fmla="*/ 1008062589 h 400"/>
              <a:gd name="T28" fmla="*/ 1648182739 w 753"/>
              <a:gd name="T29" fmla="*/ 826611196 h 400"/>
              <a:gd name="T30" fmla="*/ 1391126778 w 753"/>
              <a:gd name="T31" fmla="*/ 720764666 h 400"/>
              <a:gd name="T32" fmla="*/ 1315522083 w 753"/>
              <a:gd name="T33" fmla="*/ 713204993 h 400"/>
              <a:gd name="T34" fmla="*/ 1013103305 w 753"/>
              <a:gd name="T35" fmla="*/ 720764666 h 400"/>
              <a:gd name="T36" fmla="*/ 680442450 w 753"/>
              <a:gd name="T37" fmla="*/ 849293588 h 400"/>
              <a:gd name="T38" fmla="*/ 325101080 w 753"/>
              <a:gd name="T39" fmla="*/ 887095126 h 400"/>
              <a:gd name="T40" fmla="*/ 189012580 w 753"/>
              <a:gd name="T41" fmla="*/ 856853260 h 400"/>
              <a:gd name="T42" fmla="*/ 75604719 w 753"/>
              <a:gd name="T43" fmla="*/ 803930591 h 400"/>
              <a:gd name="T44" fmla="*/ 15120945 w 753"/>
              <a:gd name="T45" fmla="*/ 735885599 h 400"/>
              <a:gd name="T46" fmla="*/ 7561266 w 753"/>
              <a:gd name="T47" fmla="*/ 297378446 h 400"/>
              <a:gd name="T48" fmla="*/ 0 w 753"/>
              <a:gd name="T49" fmla="*/ 146169068 h 400"/>
              <a:gd name="T50" fmla="*/ 7561266 w 753"/>
              <a:gd name="T51" fmla="*/ 113407840 h 4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53"/>
              <a:gd name="T79" fmla="*/ 0 h 400"/>
              <a:gd name="T80" fmla="*/ 753 w 753"/>
              <a:gd name="T81" fmla="*/ 400 h 4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53" h="400">
                <a:moveTo>
                  <a:pt x="3" y="45"/>
                </a:moveTo>
                <a:lnTo>
                  <a:pt x="126" y="62"/>
                </a:lnTo>
                <a:lnTo>
                  <a:pt x="411" y="0"/>
                </a:lnTo>
                <a:lnTo>
                  <a:pt x="504" y="4"/>
                </a:lnTo>
                <a:lnTo>
                  <a:pt x="594" y="49"/>
                </a:lnTo>
                <a:lnTo>
                  <a:pt x="711" y="139"/>
                </a:lnTo>
                <a:lnTo>
                  <a:pt x="744" y="244"/>
                </a:lnTo>
                <a:lnTo>
                  <a:pt x="681" y="181"/>
                </a:lnTo>
                <a:lnTo>
                  <a:pt x="588" y="145"/>
                </a:lnTo>
                <a:lnTo>
                  <a:pt x="501" y="136"/>
                </a:lnTo>
                <a:lnTo>
                  <a:pt x="564" y="178"/>
                </a:lnTo>
                <a:lnTo>
                  <a:pt x="624" y="202"/>
                </a:lnTo>
                <a:lnTo>
                  <a:pt x="705" y="271"/>
                </a:lnTo>
                <a:lnTo>
                  <a:pt x="753" y="400"/>
                </a:lnTo>
                <a:lnTo>
                  <a:pt x="654" y="328"/>
                </a:lnTo>
                <a:lnTo>
                  <a:pt x="552" y="286"/>
                </a:lnTo>
                <a:lnTo>
                  <a:pt x="522" y="283"/>
                </a:lnTo>
                <a:lnTo>
                  <a:pt x="402" y="286"/>
                </a:lnTo>
                <a:lnTo>
                  <a:pt x="270" y="337"/>
                </a:lnTo>
                <a:lnTo>
                  <a:pt x="129" y="352"/>
                </a:lnTo>
                <a:lnTo>
                  <a:pt x="75" y="340"/>
                </a:lnTo>
                <a:lnTo>
                  <a:pt x="30" y="319"/>
                </a:lnTo>
                <a:lnTo>
                  <a:pt x="6" y="292"/>
                </a:lnTo>
                <a:lnTo>
                  <a:pt x="3" y="118"/>
                </a:lnTo>
                <a:lnTo>
                  <a:pt x="0" y="58"/>
                </a:lnTo>
                <a:lnTo>
                  <a:pt x="3" y="4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0" name="Freeform 10"/>
          <p:cNvSpPr>
            <a:spLocks/>
          </p:cNvSpPr>
          <p:nvPr/>
        </p:nvSpPr>
        <p:spPr bwMode="auto">
          <a:xfrm>
            <a:off x="5772151" y="1238250"/>
            <a:ext cx="1057275" cy="566738"/>
          </a:xfrm>
          <a:custGeom>
            <a:avLst/>
            <a:gdLst>
              <a:gd name="T0" fmla="*/ 7559675 w 666"/>
              <a:gd name="T1" fmla="*/ 7561270 h 357"/>
              <a:gd name="T2" fmla="*/ 241935011 w 666"/>
              <a:gd name="T3" fmla="*/ 0 h 357"/>
              <a:gd name="T4" fmla="*/ 710684000 w 666"/>
              <a:gd name="T5" fmla="*/ 219254605 h 357"/>
              <a:gd name="T6" fmla="*/ 970259404 w 666"/>
              <a:gd name="T7" fmla="*/ 277217437 h 357"/>
              <a:gd name="T8" fmla="*/ 990420646 w 666"/>
              <a:gd name="T9" fmla="*/ 294859334 h 357"/>
              <a:gd name="T10" fmla="*/ 1678424241 w 666"/>
              <a:gd name="T11" fmla="*/ 98286965 h 357"/>
              <a:gd name="T12" fmla="*/ 1444050193 w 666"/>
              <a:gd name="T13" fmla="*/ 400705953 h 357"/>
              <a:gd name="T14" fmla="*/ 1194554021 w 666"/>
              <a:gd name="T15" fmla="*/ 582157400 h 357"/>
              <a:gd name="T16" fmla="*/ 1255037749 w 666"/>
              <a:gd name="T17" fmla="*/ 597278346 h 357"/>
              <a:gd name="T18" fmla="*/ 1633061048 w 666"/>
              <a:gd name="T19" fmla="*/ 491431726 h 357"/>
              <a:gd name="T20" fmla="*/ 1663302912 w 666"/>
              <a:gd name="T21" fmla="*/ 483870460 h 357"/>
              <a:gd name="T22" fmla="*/ 1512093593 w 666"/>
              <a:gd name="T23" fmla="*/ 695563699 h 357"/>
              <a:gd name="T24" fmla="*/ 1315521477 w 666"/>
              <a:gd name="T25" fmla="*/ 824092531 h 357"/>
              <a:gd name="T26" fmla="*/ 967740042 w 666"/>
              <a:gd name="T27" fmla="*/ 899697458 h 357"/>
              <a:gd name="T28" fmla="*/ 710684000 w 666"/>
              <a:gd name="T29" fmla="*/ 808971586 h 357"/>
              <a:gd name="T30" fmla="*/ 521671557 w 666"/>
              <a:gd name="T31" fmla="*/ 710684645 h 357"/>
              <a:gd name="T32" fmla="*/ 287297806 w 666"/>
              <a:gd name="T33" fmla="*/ 627520237 h 357"/>
              <a:gd name="T34" fmla="*/ 128527177 w 666"/>
              <a:gd name="T35" fmla="*/ 635079917 h 357"/>
              <a:gd name="T36" fmla="*/ 0 w 666"/>
              <a:gd name="T37" fmla="*/ 619958971 h 357"/>
              <a:gd name="T38" fmla="*/ 7559675 w 666"/>
              <a:gd name="T39" fmla="*/ 7561270 h 3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66"/>
              <a:gd name="T61" fmla="*/ 0 h 357"/>
              <a:gd name="T62" fmla="*/ 666 w 666"/>
              <a:gd name="T63" fmla="*/ 357 h 3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66" h="357">
                <a:moveTo>
                  <a:pt x="3" y="3"/>
                </a:moveTo>
                <a:lnTo>
                  <a:pt x="96" y="0"/>
                </a:lnTo>
                <a:lnTo>
                  <a:pt x="282" y="87"/>
                </a:lnTo>
                <a:lnTo>
                  <a:pt x="385" y="110"/>
                </a:lnTo>
                <a:lnTo>
                  <a:pt x="393" y="117"/>
                </a:lnTo>
                <a:lnTo>
                  <a:pt x="666" y="39"/>
                </a:lnTo>
                <a:lnTo>
                  <a:pt x="573" y="159"/>
                </a:lnTo>
                <a:lnTo>
                  <a:pt x="474" y="231"/>
                </a:lnTo>
                <a:lnTo>
                  <a:pt x="498" y="237"/>
                </a:lnTo>
                <a:lnTo>
                  <a:pt x="648" y="195"/>
                </a:lnTo>
                <a:lnTo>
                  <a:pt x="660" y="192"/>
                </a:lnTo>
                <a:lnTo>
                  <a:pt x="600" y="276"/>
                </a:lnTo>
                <a:lnTo>
                  <a:pt x="522" y="327"/>
                </a:lnTo>
                <a:lnTo>
                  <a:pt x="384" y="357"/>
                </a:lnTo>
                <a:lnTo>
                  <a:pt x="282" y="321"/>
                </a:lnTo>
                <a:lnTo>
                  <a:pt x="207" y="282"/>
                </a:lnTo>
                <a:lnTo>
                  <a:pt x="114" y="249"/>
                </a:lnTo>
                <a:lnTo>
                  <a:pt x="51" y="252"/>
                </a:lnTo>
                <a:lnTo>
                  <a:pt x="0" y="246"/>
                </a:lnTo>
                <a:lnTo>
                  <a:pt x="3" y="3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2500314" y="4519613"/>
            <a:ext cx="14287" cy="4762"/>
          </a:xfrm>
          <a:custGeom>
            <a:avLst/>
            <a:gdLst>
              <a:gd name="T0" fmla="*/ 22679815 w 9"/>
              <a:gd name="T1" fmla="*/ 0 h 3"/>
              <a:gd name="T2" fmla="*/ 0 w 9"/>
              <a:gd name="T3" fmla="*/ 7558882 h 3"/>
              <a:gd name="T4" fmla="*/ 22679815 w 9"/>
              <a:gd name="T5" fmla="*/ 0 h 3"/>
              <a:gd name="T6" fmla="*/ 0 60000 65536"/>
              <a:gd name="T7" fmla="*/ 0 60000 65536"/>
              <a:gd name="T8" fmla="*/ 0 60000 65536"/>
              <a:gd name="T9" fmla="*/ 0 w 9"/>
              <a:gd name="T10" fmla="*/ 0 h 3"/>
              <a:gd name="T11" fmla="*/ 9 w 9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">
                <a:moveTo>
                  <a:pt x="9" y="0"/>
                </a:moveTo>
                <a:cubicBezTo>
                  <a:pt x="6" y="1"/>
                  <a:pt x="0" y="3"/>
                  <a:pt x="0" y="3"/>
                </a:cubicBezTo>
                <a:cubicBezTo>
                  <a:pt x="0" y="3"/>
                  <a:pt x="6" y="1"/>
                  <a:pt x="9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3" name="Text Box 21"/>
          <p:cNvSpPr txBox="1">
            <a:spLocks noChangeArrowheads="1"/>
          </p:cNvSpPr>
          <p:nvPr/>
        </p:nvSpPr>
        <p:spPr bwMode="auto">
          <a:xfrm>
            <a:off x="4564063" y="712788"/>
            <a:ext cx="1841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9120188" y="765176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2" name="Text Box 31"/>
          <p:cNvSpPr txBox="1">
            <a:spLocks noChangeArrowheads="1"/>
          </p:cNvSpPr>
          <p:nvPr/>
        </p:nvSpPr>
        <p:spPr bwMode="auto">
          <a:xfrm>
            <a:off x="7608888" y="2492375"/>
            <a:ext cx="81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7" name="Text Box 36"/>
          <p:cNvSpPr txBox="1">
            <a:spLocks noChangeArrowheads="1"/>
          </p:cNvSpPr>
          <p:nvPr/>
        </p:nvSpPr>
        <p:spPr bwMode="auto">
          <a:xfrm>
            <a:off x="2208213" y="908050"/>
            <a:ext cx="81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8218" name="Text Box 37"/>
          <p:cNvSpPr txBox="1">
            <a:spLocks noChangeArrowheads="1"/>
          </p:cNvSpPr>
          <p:nvPr/>
        </p:nvSpPr>
        <p:spPr bwMode="auto">
          <a:xfrm>
            <a:off x="8975725" y="3573463"/>
            <a:ext cx="8143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17474">
            <a:off x="7571582" y="513557"/>
            <a:ext cx="14033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5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10842" y="4929198"/>
            <a:ext cx="1214446" cy="630252"/>
          </a:xfrm>
          <a:prstGeom prst="notchedRightArrow">
            <a:avLst>
              <a:gd name="adj1" fmla="val 50000"/>
              <a:gd name="adj2" fmla="val 62363"/>
            </a:avLst>
          </a:pr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-904924" y="64291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8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7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-0.00295 0.01204 -0.01094 0.01343 -0.01667 0.02222 C -0.01944 0.02662 -0.02257 0.03056 -0.025 0.03519 C -0.02622 0.0375 -0.02639 0.04074 -0.02778 0.04259 C -0.03229 0.04861 -0.03837 0.05185 -0.04306 0.05741 C -0.05503 0.07153 -0.06615 0.08542 -0.07639 0.10185 C -0.08281 0.11204 -0.08976 0.12477 -0.09306 0.13704 C -0.09601 0.14769 -0.09844 0.1581 -0.10139 0.16852 C -0.10382 0.17708 -0.10156 0.17616 -0.10556 0.18519 C -0.10712 0.18866 -0.10937 0.1912 -0.11111 0.19444 C -0.12118 0.21389 -0.12899 0.23565 -0.14028 0.2537 C -0.15573 0.27824 -0.17483 0.29792 -0.19167 0.32037 C -0.20903 0.34352 -0.2276 0.37269 -0.25139 0.38333 C -0.25417 0.38704 -0.25694 0.39074 -0.25972 0.39444 C -0.26042 0.39537 -0.26944 0.39815 -0.26944 0.39815 C -0.28594 0.4044 -0.30191 0.40278 -0.31944 0.4037 C -0.32726 0.40625 -0.32569 0.40926 -0.33194 0.41482 C -0.33437 0.42431 -0.33299 0.42708 -0.32639 0.43148 C -0.30226 0.42847 -0.3 0.43611 -0.29028 0.41667 C -0.2908 0.41111 -0.28854 0.4037 -0.29167 0.4 C -0.29444 0.39676 -0.29913 0.40046 -0.30278 0.40185 C -0.31337 0.40579 -0.31528 0.42407 -0.31806 0.43519 C -0.3184 0.43819 -0.3217 0.46088 -0.31806 0.46296 C -0.3125 0.4662 -0.30608 0.46042 -0.3 0.45926 C -0.29809 0.45185 -0.29583 0.44815 -0.29167 0.44259 C -0.29219 0.43634 -0.29115 0.42963 -0.29306 0.42407 C -0.29358 0.42222 -0.29583 0.425 -0.29722 0.42593 C -0.3026 0.4294 -0.30486 0.43634 -0.30972 0.44074 C -0.31233 0.45139 -0.31597 0.46435 -0.30694 0.47222 C -0.30399 0.47477 -0.30035 0.47569 -0.29722 0.47778 C -0.28924 0.47569 -0.28333 0.47199 -0.275 0.47037 C -0.27274 0.46921 -0.27031 0.46829 -0.26806 0.46667 C -0.26337 0.46319 -0.25417 0.45556 -0.25417 0.45556 C -0.25156 0.44537 -0.25139 0.42662 -0.25972 0.42037 C -0.26076 0.41968 -0.27187 0.41667 -0.27222 0.41667 C -0.27587 0.41782 -0.27986 0.41852 -0.28333 0.42037 C -0.29375 0.42616 -0.30156 0.45046 -0.30694 0.46296 C -0.31042 0.4713 -0.31302 0.47778 -0.31528 0.48704 C -0.3158 0.48889 -0.31667 0.49259 -0.31667 0.49259 C -0.31528 0.50532 -0.31545 0.51412 -0.30556 0.51852 C -0.29913 0.51736 -0.29236 0.51713 -0.28611 0.51482 C -0.28385 0.51389 -0.28264 0.51088 -0.28056 0.50926 C -0.26875 0.50023 -0.26076 0.49954 -0.25 0.48519 C -0.25139 0.46875 -0.24948 0.46759 -0.25972 0.46296 C -0.2658 0.46389 -0.27274 0.46227 -0.27778 0.46667 C -0.27951 0.46829 -0.28247 0.47801 -0.28333 0.47963 C -0.28455 0.48171 -0.28628 0.4831 -0.2875 0.48519 C -0.28854 0.48681 -0.28941 0.48889 -0.29028 0.49074 C -0.28906 0.49931 -0.28819 0.50718 -0.28472 0.51482 C -0.28299 0.51852 -0.27917 0.52593 -0.27917 0.52593 C -0.26372 0.52431 -0.25937 0.52523 -0.25139 0.50926 C -0.25035 0.48426 -0.25278 0.44375 -0.23611 0.42407 C -0.22951 0.4162 -0.22413 0.41458 -0.21944 0.4037 C -0.21545 0.39468 -0.21215 0.38218 -0.20694 0.37407 C -0.19896 0.36181 -0.18993 0.35116 -0.18194 0.33889 C -0.18038 0.33657 -0.17917 0.33403 -0.17778 0.33148 C -0.17587 0.32778 -0.17222 0.32037 -0.17222 0.32037 C -0.17083 0.3125 -0.17101 0.31065 -0.16667 0.3037 C -0.16424 0.29954 -0.15833 0.29259 -0.15833 0.29259 C -0.15382 0.27477 -0.14809 0.26019 -0.14028 0.24444 C -0.13802 0.23982 -0.13698 0.23426 -0.13472 0.22963 C -0.13281 0.22593 -0.13021 0.22269 -0.12917 0.21852 C -0.12639 0.20718 -0.1224 0.19745 -0.11806 0.18704 C -0.1151 0.18009 -0.11441 0.17338 -0.11111 0.16667 C -0.1092 0.15648 -0.10486 0.14815 -0.10139 0.13889 C -0.10069 0.13704 -0.10087 0.13495 -0.1 0.13333 C -0.09601 0.12523 -0.09062 0.11852 -0.0875 0.10926 C -0.08403 0.09884 -0.08507 0.09537 -0.07778 0.08889 C -0.07014 0.07361 -0.05712 0.06551 -0.04583 0.05556 C -0.0408 0.04537 -0.04462 0.05093 -0.03194 0.04259 C -0.02396 0.03727 -0.01753 0.0294 -0.00972 0.02407 C -0.00243 0.01921 -0.00851 0.02153 -0.00139 0.01482 C 0.00035 0.01319 0.00243 0.01273 0.00417 0.01111 C 0.00573 0.00949 0.00833 0.00556 0.00833 0.00556 " pathEditMode="relative" ptsTypes="fffffffffffffffffff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8"/>
                  </p:tgtEl>
                </p:cond>
              </p:nextCondLst>
            </p:seq>
          </p:childTnLst>
        </p:cTn>
      </p:par>
    </p:tnLst>
    <p:bldLst>
      <p:bldP spid="8212" grpId="0"/>
      <p:bldP spid="8217" grpId="0"/>
      <p:bldP spid="8218" grpId="0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орабль без раскраск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9288" y="692150"/>
            <a:ext cx="55165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Freeform 3"/>
          <p:cNvSpPr>
            <a:spLocks/>
          </p:cNvSpPr>
          <p:nvPr/>
        </p:nvSpPr>
        <p:spPr bwMode="auto">
          <a:xfrm>
            <a:off x="3359150" y="1916113"/>
            <a:ext cx="1898650" cy="1820862"/>
          </a:xfrm>
          <a:custGeom>
            <a:avLst/>
            <a:gdLst>
              <a:gd name="T0" fmla="*/ 0 w 1196"/>
              <a:gd name="T1" fmla="*/ 0 h 1147"/>
              <a:gd name="T2" fmla="*/ 302418726 w 1196"/>
              <a:gd name="T3" fmla="*/ 120967465 h 1147"/>
              <a:gd name="T4" fmla="*/ 511590915 w 1196"/>
              <a:gd name="T5" fmla="*/ 110886847 h 1147"/>
              <a:gd name="T6" fmla="*/ 738406472 w 1196"/>
              <a:gd name="T7" fmla="*/ 126007774 h 1147"/>
              <a:gd name="T8" fmla="*/ 821570801 w 1196"/>
              <a:gd name="T9" fmla="*/ 148688370 h 1147"/>
              <a:gd name="T10" fmla="*/ 934977190 w 1196"/>
              <a:gd name="T11" fmla="*/ 156249628 h 1147"/>
              <a:gd name="T12" fmla="*/ 1063505900 w 1196"/>
              <a:gd name="T13" fmla="*/ 201612408 h 1147"/>
              <a:gd name="T14" fmla="*/ 1008062485 w 1196"/>
              <a:gd name="T15" fmla="*/ 181451173 h 1147"/>
              <a:gd name="T16" fmla="*/ 2147483647 w 1196"/>
              <a:gd name="T17" fmla="*/ 375502324 h 1147"/>
              <a:gd name="T18" fmla="*/ 2147483647 w 1196"/>
              <a:gd name="T19" fmla="*/ 617437254 h 1147"/>
              <a:gd name="T20" fmla="*/ 2147483647 w 1196"/>
              <a:gd name="T21" fmla="*/ 897175394 h 1147"/>
              <a:gd name="T22" fmla="*/ 2147483647 w 1196"/>
              <a:gd name="T23" fmla="*/ 1116428040 h 1147"/>
              <a:gd name="T24" fmla="*/ 2147483647 w 1196"/>
              <a:gd name="T25" fmla="*/ 1411286909 h 1147"/>
              <a:gd name="T26" fmla="*/ 2147483647 w 1196"/>
              <a:gd name="T27" fmla="*/ 1592738031 h 1147"/>
              <a:gd name="T28" fmla="*/ 2147483647 w 1196"/>
              <a:gd name="T29" fmla="*/ 1754028315 h 1147"/>
              <a:gd name="T30" fmla="*/ 2147483647 w 1196"/>
              <a:gd name="T31" fmla="*/ 2001003455 h 1147"/>
              <a:gd name="T32" fmla="*/ 2147483647 w 1196"/>
              <a:gd name="T33" fmla="*/ 2147483647 h 1147"/>
              <a:gd name="T34" fmla="*/ 2147483647 w 1196"/>
              <a:gd name="T35" fmla="*/ 2147483647 h 1147"/>
              <a:gd name="T36" fmla="*/ 2147483647 w 1196"/>
              <a:gd name="T37" fmla="*/ 2147483647 h 1147"/>
              <a:gd name="T38" fmla="*/ 2147483647 w 1196"/>
              <a:gd name="T39" fmla="*/ 2147483647 h 1147"/>
              <a:gd name="T40" fmla="*/ 2147483647 w 1196"/>
              <a:gd name="T41" fmla="*/ 2147483647 h 1147"/>
              <a:gd name="T42" fmla="*/ 2084168368 w 1196"/>
              <a:gd name="T43" fmla="*/ 2147483647 h 1147"/>
              <a:gd name="T44" fmla="*/ 1915318762 w 1196"/>
              <a:gd name="T45" fmla="*/ 2147483647 h 1147"/>
              <a:gd name="T46" fmla="*/ 1552416013 w 1196"/>
              <a:gd name="T47" fmla="*/ 2147483647 h 1147"/>
              <a:gd name="T48" fmla="*/ 907256276 w 1196"/>
              <a:gd name="T49" fmla="*/ 2147483647 h 1147"/>
              <a:gd name="T50" fmla="*/ 126007811 w 1196"/>
              <a:gd name="T51" fmla="*/ 2147483647 h 1147"/>
              <a:gd name="T52" fmla="*/ 435986258 w 1196"/>
              <a:gd name="T53" fmla="*/ 2147483647 h 1147"/>
              <a:gd name="T54" fmla="*/ 685482419 w 1196"/>
              <a:gd name="T55" fmla="*/ 1985882528 h 1147"/>
              <a:gd name="T56" fmla="*/ 811490180 w 1196"/>
              <a:gd name="T57" fmla="*/ 1403725651 h 1147"/>
              <a:gd name="T58" fmla="*/ 826611111 w 1196"/>
              <a:gd name="T59" fmla="*/ 1088707134 h 1147"/>
              <a:gd name="T60" fmla="*/ 725804902 w 1196"/>
              <a:gd name="T61" fmla="*/ 705643454 h 1147"/>
              <a:gd name="T62" fmla="*/ 468749070 w 1196"/>
              <a:gd name="T63" fmla="*/ 146169010 h 1147"/>
              <a:gd name="T64" fmla="*/ 0 w 1196"/>
              <a:gd name="T65" fmla="*/ 0 h 11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96"/>
              <a:gd name="T100" fmla="*/ 0 h 1147"/>
              <a:gd name="T101" fmla="*/ 1196 w 1196"/>
              <a:gd name="T102" fmla="*/ 1147 h 11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96" h="1147">
                <a:moveTo>
                  <a:pt x="0" y="0"/>
                </a:moveTo>
                <a:cubicBezTo>
                  <a:pt x="41" y="14"/>
                  <a:pt x="79" y="36"/>
                  <a:pt x="120" y="48"/>
                </a:cubicBezTo>
                <a:cubicBezTo>
                  <a:pt x="159" y="58"/>
                  <a:pt x="178" y="41"/>
                  <a:pt x="203" y="44"/>
                </a:cubicBezTo>
                <a:cubicBezTo>
                  <a:pt x="232" y="44"/>
                  <a:pt x="273" y="48"/>
                  <a:pt x="293" y="50"/>
                </a:cubicBezTo>
                <a:cubicBezTo>
                  <a:pt x="326" y="55"/>
                  <a:pt x="315" y="55"/>
                  <a:pt x="326" y="59"/>
                </a:cubicBezTo>
                <a:cubicBezTo>
                  <a:pt x="339" y="61"/>
                  <a:pt x="355" y="59"/>
                  <a:pt x="371" y="62"/>
                </a:cubicBezTo>
                <a:cubicBezTo>
                  <a:pt x="384" y="66"/>
                  <a:pt x="417" y="78"/>
                  <a:pt x="422" y="80"/>
                </a:cubicBezTo>
                <a:cubicBezTo>
                  <a:pt x="427" y="82"/>
                  <a:pt x="311" y="61"/>
                  <a:pt x="400" y="72"/>
                </a:cubicBezTo>
                <a:lnTo>
                  <a:pt x="957" y="149"/>
                </a:lnTo>
                <a:lnTo>
                  <a:pt x="1031" y="245"/>
                </a:lnTo>
                <a:lnTo>
                  <a:pt x="1094" y="356"/>
                </a:lnTo>
                <a:lnTo>
                  <a:pt x="1124" y="443"/>
                </a:lnTo>
                <a:lnTo>
                  <a:pt x="1160" y="560"/>
                </a:lnTo>
                <a:lnTo>
                  <a:pt x="1175" y="632"/>
                </a:lnTo>
                <a:lnTo>
                  <a:pt x="1184" y="696"/>
                </a:lnTo>
                <a:lnTo>
                  <a:pt x="1196" y="794"/>
                </a:lnTo>
                <a:lnTo>
                  <a:pt x="1175" y="905"/>
                </a:lnTo>
                <a:lnTo>
                  <a:pt x="1124" y="1061"/>
                </a:lnTo>
                <a:lnTo>
                  <a:pt x="1048" y="1147"/>
                </a:lnTo>
                <a:lnTo>
                  <a:pt x="960" y="1040"/>
                </a:lnTo>
                <a:lnTo>
                  <a:pt x="890" y="995"/>
                </a:lnTo>
                <a:lnTo>
                  <a:pt x="827" y="962"/>
                </a:lnTo>
                <a:lnTo>
                  <a:pt x="760" y="944"/>
                </a:lnTo>
                <a:lnTo>
                  <a:pt x="616" y="928"/>
                </a:lnTo>
                <a:lnTo>
                  <a:pt x="360" y="984"/>
                </a:lnTo>
                <a:lnTo>
                  <a:pt x="50" y="1101"/>
                </a:lnTo>
                <a:lnTo>
                  <a:pt x="173" y="965"/>
                </a:lnTo>
                <a:lnTo>
                  <a:pt x="272" y="788"/>
                </a:lnTo>
                <a:lnTo>
                  <a:pt x="322" y="557"/>
                </a:lnTo>
                <a:lnTo>
                  <a:pt x="328" y="432"/>
                </a:lnTo>
                <a:lnTo>
                  <a:pt x="288" y="280"/>
                </a:lnTo>
                <a:lnTo>
                  <a:pt x="186" y="5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5159376" y="2205039"/>
            <a:ext cx="1446213" cy="1728787"/>
          </a:xfrm>
          <a:custGeom>
            <a:avLst/>
            <a:gdLst>
              <a:gd name="T0" fmla="*/ 115927246 w 911"/>
              <a:gd name="T1" fmla="*/ 0 h 1089"/>
              <a:gd name="T2" fmla="*/ 1985884073 w 911"/>
              <a:gd name="T3" fmla="*/ 287297700 h 1089"/>
              <a:gd name="T4" fmla="*/ 2147483647 w 911"/>
              <a:gd name="T5" fmla="*/ 869452868 h 1089"/>
              <a:gd name="T6" fmla="*/ 2147483647 w 911"/>
              <a:gd name="T7" fmla="*/ 1013102462 h 1089"/>
              <a:gd name="T8" fmla="*/ 2147483647 w 911"/>
              <a:gd name="T9" fmla="*/ 1217234174 h 1089"/>
              <a:gd name="T10" fmla="*/ 2147483647 w 911"/>
              <a:gd name="T11" fmla="*/ 1486891488 h 1089"/>
              <a:gd name="T12" fmla="*/ 2147483647 w 911"/>
              <a:gd name="T13" fmla="*/ 1814511955 h 1089"/>
              <a:gd name="T14" fmla="*/ 2147483647 w 911"/>
              <a:gd name="T15" fmla="*/ 2018643667 h 1089"/>
              <a:gd name="T16" fmla="*/ 2147483647 w 911"/>
              <a:gd name="T17" fmla="*/ 2116928895 h 1089"/>
              <a:gd name="T18" fmla="*/ 2076609705 w 911"/>
              <a:gd name="T19" fmla="*/ 2147483647 h 1089"/>
              <a:gd name="T20" fmla="*/ 1829634373 w 911"/>
              <a:gd name="T21" fmla="*/ 2147483647 h 1089"/>
              <a:gd name="T22" fmla="*/ 1789311870 w 911"/>
              <a:gd name="T23" fmla="*/ 2147483647 h 1089"/>
              <a:gd name="T24" fmla="*/ 1743949054 w 911"/>
              <a:gd name="T25" fmla="*/ 2147483647 h 1089"/>
              <a:gd name="T26" fmla="*/ 1607860209 w 911"/>
              <a:gd name="T27" fmla="*/ 2147483647 h 1089"/>
              <a:gd name="T28" fmla="*/ 1350804252 w 911"/>
              <a:gd name="T29" fmla="*/ 2147483647 h 1089"/>
              <a:gd name="T30" fmla="*/ 1071067680 w 911"/>
              <a:gd name="T31" fmla="*/ 2147483647 h 1089"/>
              <a:gd name="T32" fmla="*/ 624998997 w 911"/>
              <a:gd name="T33" fmla="*/ 2147483647 h 1089"/>
              <a:gd name="T34" fmla="*/ 0 w 911"/>
              <a:gd name="T35" fmla="*/ 2147483647 h 1089"/>
              <a:gd name="T36" fmla="*/ 5040314 w 911"/>
              <a:gd name="T37" fmla="*/ 2147483647 h 1089"/>
              <a:gd name="T38" fmla="*/ 239415755 w 911"/>
              <a:gd name="T39" fmla="*/ 2147483647 h 1089"/>
              <a:gd name="T40" fmla="*/ 405746081 w 911"/>
              <a:gd name="T41" fmla="*/ 1882555330 h 1089"/>
              <a:gd name="T42" fmla="*/ 511592751 w 911"/>
              <a:gd name="T43" fmla="*/ 1648181369 h 1089"/>
              <a:gd name="T44" fmla="*/ 541834628 w 911"/>
              <a:gd name="T45" fmla="*/ 1285279136 h 1089"/>
              <a:gd name="T46" fmla="*/ 473789610 w 911"/>
              <a:gd name="T47" fmla="*/ 703122480 h 1089"/>
              <a:gd name="T48" fmla="*/ 435988057 w 911"/>
              <a:gd name="T49" fmla="*/ 582155069 h 1089"/>
              <a:gd name="T50" fmla="*/ 428426794 w 911"/>
              <a:gd name="T51" fmla="*/ 551913216 h 1089"/>
              <a:gd name="T52" fmla="*/ 103327233 w 911"/>
              <a:gd name="T53" fmla="*/ 37801535 h 1089"/>
              <a:gd name="T54" fmla="*/ 115927246 w 911"/>
              <a:gd name="T55" fmla="*/ 0 h 10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11"/>
              <a:gd name="T85" fmla="*/ 0 h 1089"/>
              <a:gd name="T86" fmla="*/ 911 w 911"/>
              <a:gd name="T87" fmla="*/ 1089 h 10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11" h="1089">
                <a:moveTo>
                  <a:pt x="46" y="0"/>
                </a:moveTo>
                <a:lnTo>
                  <a:pt x="788" y="114"/>
                </a:lnTo>
                <a:lnTo>
                  <a:pt x="884" y="345"/>
                </a:lnTo>
                <a:lnTo>
                  <a:pt x="899" y="402"/>
                </a:lnTo>
                <a:lnTo>
                  <a:pt x="911" y="483"/>
                </a:lnTo>
                <a:lnTo>
                  <a:pt x="908" y="590"/>
                </a:lnTo>
                <a:lnTo>
                  <a:pt x="905" y="720"/>
                </a:lnTo>
                <a:lnTo>
                  <a:pt x="893" y="801"/>
                </a:lnTo>
                <a:lnTo>
                  <a:pt x="878" y="840"/>
                </a:lnTo>
                <a:lnTo>
                  <a:pt x="824" y="930"/>
                </a:lnTo>
                <a:lnTo>
                  <a:pt x="726" y="1089"/>
                </a:lnTo>
                <a:lnTo>
                  <a:pt x="710" y="1023"/>
                </a:lnTo>
                <a:lnTo>
                  <a:pt x="692" y="993"/>
                </a:lnTo>
                <a:lnTo>
                  <a:pt x="638" y="942"/>
                </a:lnTo>
                <a:lnTo>
                  <a:pt x="536" y="906"/>
                </a:lnTo>
                <a:lnTo>
                  <a:pt x="425" y="897"/>
                </a:lnTo>
                <a:lnTo>
                  <a:pt x="248" y="918"/>
                </a:lnTo>
                <a:lnTo>
                  <a:pt x="0" y="998"/>
                </a:lnTo>
                <a:lnTo>
                  <a:pt x="2" y="987"/>
                </a:lnTo>
                <a:lnTo>
                  <a:pt x="95" y="894"/>
                </a:lnTo>
                <a:lnTo>
                  <a:pt x="161" y="747"/>
                </a:lnTo>
                <a:lnTo>
                  <a:pt x="203" y="654"/>
                </a:lnTo>
                <a:lnTo>
                  <a:pt x="215" y="510"/>
                </a:lnTo>
                <a:lnTo>
                  <a:pt x="188" y="279"/>
                </a:lnTo>
                <a:lnTo>
                  <a:pt x="173" y="231"/>
                </a:lnTo>
                <a:lnTo>
                  <a:pt x="170" y="219"/>
                </a:lnTo>
                <a:lnTo>
                  <a:pt x="41" y="15"/>
                </a:lnTo>
                <a:lnTo>
                  <a:pt x="4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3432176" y="3644901"/>
            <a:ext cx="1749425" cy="1374775"/>
          </a:xfrm>
          <a:custGeom>
            <a:avLst/>
            <a:gdLst>
              <a:gd name="T0" fmla="*/ 0 w 1102"/>
              <a:gd name="T1" fmla="*/ 0 h 866"/>
              <a:gd name="T2" fmla="*/ 2147483647 w 1102"/>
              <a:gd name="T3" fmla="*/ 113407843 h 866"/>
              <a:gd name="T4" fmla="*/ 2147483647 w 1102"/>
              <a:gd name="T5" fmla="*/ 330141269 h 866"/>
              <a:gd name="T6" fmla="*/ 2147483647 w 1102"/>
              <a:gd name="T7" fmla="*/ 587195645 h 866"/>
              <a:gd name="T8" fmla="*/ 2147483647 w 1102"/>
              <a:gd name="T9" fmla="*/ 904737029 h 866"/>
              <a:gd name="T10" fmla="*/ 2147483647 w 1102"/>
              <a:gd name="T11" fmla="*/ 1257557217 h 866"/>
              <a:gd name="T12" fmla="*/ 2147483647 w 1102"/>
              <a:gd name="T13" fmla="*/ 1759069360 h 866"/>
              <a:gd name="T14" fmla="*/ 2147483647 w 1102"/>
              <a:gd name="T15" fmla="*/ 2147483647 h 866"/>
              <a:gd name="T16" fmla="*/ 2147483647 w 1102"/>
              <a:gd name="T17" fmla="*/ 2147483647 h 866"/>
              <a:gd name="T18" fmla="*/ 2147483647 w 1102"/>
              <a:gd name="T19" fmla="*/ 2147173313 h 866"/>
              <a:gd name="T20" fmla="*/ 2147483647 w 1102"/>
              <a:gd name="T21" fmla="*/ 2101810514 h 866"/>
              <a:gd name="T22" fmla="*/ 2119450467 w 1102"/>
              <a:gd name="T23" fmla="*/ 2046367092 h 866"/>
              <a:gd name="T24" fmla="*/ 1718746595 w 1102"/>
              <a:gd name="T25" fmla="*/ 1925399626 h 866"/>
              <a:gd name="T26" fmla="*/ 1476811305 w 1102"/>
              <a:gd name="T27" fmla="*/ 1917839953 h 866"/>
              <a:gd name="T28" fmla="*/ 1333163256 w 1102"/>
              <a:gd name="T29" fmla="*/ 1940520559 h 866"/>
              <a:gd name="T30" fmla="*/ 1151710499 w 1102"/>
              <a:gd name="T31" fmla="*/ 1970762426 h 866"/>
              <a:gd name="T32" fmla="*/ 572074620 w 1102"/>
              <a:gd name="T33" fmla="*/ 2147483647 h 866"/>
              <a:gd name="T34" fmla="*/ 728324238 w 1102"/>
              <a:gd name="T35" fmla="*/ 1600299958 h 866"/>
              <a:gd name="T36" fmla="*/ 758566100 w 1102"/>
              <a:gd name="T37" fmla="*/ 1010583562 h 866"/>
              <a:gd name="T38" fmla="*/ 690522705 w 1102"/>
              <a:gd name="T39" fmla="*/ 791329038 h 866"/>
              <a:gd name="T40" fmla="*/ 614918051 w 1102"/>
              <a:gd name="T41" fmla="*/ 609877839 h 866"/>
              <a:gd name="T42" fmla="*/ 501510276 w 1102"/>
              <a:gd name="T43" fmla="*/ 428426640 h 866"/>
              <a:gd name="T44" fmla="*/ 456147484 w 1102"/>
              <a:gd name="T45" fmla="*/ 345262202 h 866"/>
              <a:gd name="T46" fmla="*/ 0 w 1102"/>
              <a:gd name="T47" fmla="*/ 0 h 8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02"/>
              <a:gd name="T73" fmla="*/ 0 h 866"/>
              <a:gd name="T74" fmla="*/ 1102 w 1102"/>
              <a:gd name="T75" fmla="*/ 866 h 8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02" h="866">
                <a:moveTo>
                  <a:pt x="0" y="0"/>
                </a:moveTo>
                <a:lnTo>
                  <a:pt x="952" y="45"/>
                </a:lnTo>
                <a:lnTo>
                  <a:pt x="1021" y="131"/>
                </a:lnTo>
                <a:lnTo>
                  <a:pt x="1084" y="233"/>
                </a:lnTo>
                <a:lnTo>
                  <a:pt x="1102" y="359"/>
                </a:lnTo>
                <a:lnTo>
                  <a:pt x="1088" y="499"/>
                </a:lnTo>
                <a:lnTo>
                  <a:pt x="1018" y="698"/>
                </a:lnTo>
                <a:lnTo>
                  <a:pt x="928" y="866"/>
                </a:lnTo>
                <a:lnTo>
                  <a:pt x="907" y="862"/>
                </a:lnTo>
                <a:lnTo>
                  <a:pt x="892" y="852"/>
                </a:lnTo>
                <a:lnTo>
                  <a:pt x="871" y="834"/>
                </a:lnTo>
                <a:lnTo>
                  <a:pt x="841" y="812"/>
                </a:lnTo>
                <a:lnTo>
                  <a:pt x="682" y="764"/>
                </a:lnTo>
                <a:lnTo>
                  <a:pt x="586" y="761"/>
                </a:lnTo>
                <a:lnTo>
                  <a:pt x="529" y="770"/>
                </a:lnTo>
                <a:lnTo>
                  <a:pt x="457" y="782"/>
                </a:lnTo>
                <a:lnTo>
                  <a:pt x="227" y="862"/>
                </a:lnTo>
                <a:lnTo>
                  <a:pt x="289" y="635"/>
                </a:lnTo>
                <a:lnTo>
                  <a:pt x="301" y="401"/>
                </a:lnTo>
                <a:lnTo>
                  <a:pt x="274" y="314"/>
                </a:lnTo>
                <a:lnTo>
                  <a:pt x="244" y="242"/>
                </a:lnTo>
                <a:lnTo>
                  <a:pt x="199" y="170"/>
                </a:lnTo>
                <a:lnTo>
                  <a:pt x="181" y="13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5016501" y="3789364"/>
            <a:ext cx="1376363" cy="1209675"/>
          </a:xfrm>
          <a:custGeom>
            <a:avLst/>
            <a:gdLst>
              <a:gd name="T0" fmla="*/ 120967559 w 867"/>
              <a:gd name="T1" fmla="*/ 0 h 762"/>
              <a:gd name="T2" fmla="*/ 2071569400 w 867"/>
              <a:gd name="T3" fmla="*/ 189012502 h 762"/>
              <a:gd name="T4" fmla="*/ 2147483647 w 867"/>
              <a:gd name="T5" fmla="*/ 430947573 h 762"/>
              <a:gd name="T6" fmla="*/ 2147483647 w 867"/>
              <a:gd name="T7" fmla="*/ 718245293 h 762"/>
              <a:gd name="T8" fmla="*/ 2147483647 w 867"/>
              <a:gd name="T9" fmla="*/ 990420692 h 762"/>
              <a:gd name="T10" fmla="*/ 2043848473 w 867"/>
              <a:gd name="T11" fmla="*/ 1247476547 h 762"/>
              <a:gd name="T12" fmla="*/ 1882558460 w 867"/>
              <a:gd name="T13" fmla="*/ 1542335528 h 762"/>
              <a:gd name="T14" fmla="*/ 1754029687 w 867"/>
              <a:gd name="T15" fmla="*/ 1738908049 h 762"/>
              <a:gd name="T16" fmla="*/ 1655743982 w 867"/>
              <a:gd name="T17" fmla="*/ 1844754578 h 762"/>
              <a:gd name="T18" fmla="*/ 536794317 w 867"/>
              <a:gd name="T19" fmla="*/ 1882557703 h 762"/>
              <a:gd name="T20" fmla="*/ 0 w 867"/>
              <a:gd name="T21" fmla="*/ 1920359241 h 762"/>
              <a:gd name="T22" fmla="*/ 30241890 w 867"/>
              <a:gd name="T23" fmla="*/ 1874996443 h 762"/>
              <a:gd name="T24" fmla="*/ 264617321 w 867"/>
              <a:gd name="T25" fmla="*/ 1595259586 h 762"/>
              <a:gd name="T26" fmla="*/ 370463892 w 867"/>
              <a:gd name="T27" fmla="*/ 1338203731 h 762"/>
              <a:gd name="T28" fmla="*/ 415826708 w 867"/>
              <a:gd name="T29" fmla="*/ 1164312211 h 762"/>
              <a:gd name="T30" fmla="*/ 430947746 w 867"/>
              <a:gd name="T31" fmla="*/ 914817616 h 762"/>
              <a:gd name="T32" fmla="*/ 430947746 w 867"/>
              <a:gd name="T33" fmla="*/ 740925899 h 762"/>
              <a:gd name="T34" fmla="*/ 370463892 w 867"/>
              <a:gd name="T35" fmla="*/ 529232841 h 762"/>
              <a:gd name="T36" fmla="*/ 287297935 w 867"/>
              <a:gd name="T37" fmla="*/ 309978425 h 762"/>
              <a:gd name="T38" fmla="*/ 120967559 w 867"/>
              <a:gd name="T39" fmla="*/ 0 h 7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67"/>
              <a:gd name="T61" fmla="*/ 0 h 762"/>
              <a:gd name="T62" fmla="*/ 867 w 867"/>
              <a:gd name="T63" fmla="*/ 762 h 76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67" h="762">
                <a:moveTo>
                  <a:pt x="48" y="0"/>
                </a:moveTo>
                <a:lnTo>
                  <a:pt x="822" y="75"/>
                </a:lnTo>
                <a:lnTo>
                  <a:pt x="864" y="171"/>
                </a:lnTo>
                <a:lnTo>
                  <a:pt x="867" y="285"/>
                </a:lnTo>
                <a:lnTo>
                  <a:pt x="855" y="393"/>
                </a:lnTo>
                <a:lnTo>
                  <a:pt x="811" y="495"/>
                </a:lnTo>
                <a:lnTo>
                  <a:pt x="747" y="612"/>
                </a:lnTo>
                <a:lnTo>
                  <a:pt x="696" y="690"/>
                </a:lnTo>
                <a:lnTo>
                  <a:pt x="657" y="732"/>
                </a:lnTo>
                <a:lnTo>
                  <a:pt x="213" y="747"/>
                </a:lnTo>
                <a:lnTo>
                  <a:pt x="0" y="762"/>
                </a:lnTo>
                <a:lnTo>
                  <a:pt x="12" y="744"/>
                </a:lnTo>
                <a:lnTo>
                  <a:pt x="105" y="633"/>
                </a:lnTo>
                <a:lnTo>
                  <a:pt x="147" y="531"/>
                </a:lnTo>
                <a:lnTo>
                  <a:pt x="165" y="462"/>
                </a:lnTo>
                <a:lnTo>
                  <a:pt x="171" y="363"/>
                </a:lnTo>
                <a:lnTo>
                  <a:pt x="171" y="294"/>
                </a:lnTo>
                <a:lnTo>
                  <a:pt x="147" y="210"/>
                </a:lnTo>
                <a:lnTo>
                  <a:pt x="114" y="123"/>
                </a:lnTo>
                <a:lnTo>
                  <a:pt x="4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6" name="Freeform 8"/>
          <p:cNvSpPr>
            <a:spLocks/>
          </p:cNvSpPr>
          <p:nvPr/>
        </p:nvSpPr>
        <p:spPr bwMode="auto">
          <a:xfrm>
            <a:off x="2514601" y="2997201"/>
            <a:ext cx="1349375" cy="1871663"/>
          </a:xfrm>
          <a:custGeom>
            <a:avLst/>
            <a:gdLst>
              <a:gd name="T0" fmla="*/ 83165951 w 850"/>
              <a:gd name="T1" fmla="*/ 0 h 1179"/>
              <a:gd name="T2" fmla="*/ 763608117 w 850"/>
              <a:gd name="T3" fmla="*/ 927417761 h 1179"/>
              <a:gd name="T4" fmla="*/ 2142132991 w 850"/>
              <a:gd name="T5" fmla="*/ 2147483647 h 1179"/>
              <a:gd name="T6" fmla="*/ 1874996505 w 850"/>
              <a:gd name="T7" fmla="*/ 2147483647 h 1179"/>
              <a:gd name="T8" fmla="*/ 1527214646 w 850"/>
              <a:gd name="T9" fmla="*/ 2147483647 h 1179"/>
              <a:gd name="T10" fmla="*/ 975301379 w 850"/>
              <a:gd name="T11" fmla="*/ 2147483647 h 1179"/>
              <a:gd name="T12" fmla="*/ 786288723 w 850"/>
              <a:gd name="T13" fmla="*/ 2147483647 h 1179"/>
              <a:gd name="T14" fmla="*/ 627518131 w 850"/>
              <a:gd name="T15" fmla="*/ 2147483647 h 1179"/>
              <a:gd name="T16" fmla="*/ 476310387 w 850"/>
              <a:gd name="T17" fmla="*/ 2147483647 h 1179"/>
              <a:gd name="T18" fmla="*/ 302418762 w 850"/>
              <a:gd name="T19" fmla="*/ 2147483647 h 1179"/>
              <a:gd name="T20" fmla="*/ 37801552 w 850"/>
              <a:gd name="T21" fmla="*/ 1154231790 h 1179"/>
              <a:gd name="T22" fmla="*/ 0 w 850"/>
              <a:gd name="T23" fmla="*/ 541834506 h 1179"/>
              <a:gd name="T24" fmla="*/ 83165951 w 850"/>
              <a:gd name="T25" fmla="*/ 0 h 11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50"/>
              <a:gd name="T40" fmla="*/ 0 h 1179"/>
              <a:gd name="T41" fmla="*/ 850 w 850"/>
              <a:gd name="T42" fmla="*/ 1179 h 11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50" h="1179">
                <a:moveTo>
                  <a:pt x="33" y="0"/>
                </a:moveTo>
                <a:lnTo>
                  <a:pt x="303" y="368"/>
                </a:lnTo>
                <a:lnTo>
                  <a:pt x="850" y="1179"/>
                </a:lnTo>
                <a:lnTo>
                  <a:pt x="744" y="1178"/>
                </a:lnTo>
                <a:lnTo>
                  <a:pt x="606" y="1127"/>
                </a:lnTo>
                <a:lnTo>
                  <a:pt x="387" y="1001"/>
                </a:lnTo>
                <a:lnTo>
                  <a:pt x="312" y="968"/>
                </a:lnTo>
                <a:lnTo>
                  <a:pt x="249" y="965"/>
                </a:lnTo>
                <a:lnTo>
                  <a:pt x="189" y="968"/>
                </a:lnTo>
                <a:lnTo>
                  <a:pt x="120" y="1001"/>
                </a:lnTo>
                <a:lnTo>
                  <a:pt x="15" y="458"/>
                </a:lnTo>
                <a:lnTo>
                  <a:pt x="0" y="215"/>
                </a:lnTo>
                <a:lnTo>
                  <a:pt x="33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4" name="Freeform 9"/>
          <p:cNvSpPr>
            <a:spLocks/>
          </p:cNvSpPr>
          <p:nvPr/>
        </p:nvSpPr>
        <p:spPr bwMode="auto">
          <a:xfrm>
            <a:off x="4219575" y="765175"/>
            <a:ext cx="1195388" cy="635000"/>
          </a:xfrm>
          <a:custGeom>
            <a:avLst/>
            <a:gdLst>
              <a:gd name="T0" fmla="*/ 7561266 w 753"/>
              <a:gd name="T1" fmla="*/ 113407840 h 400"/>
              <a:gd name="T2" fmla="*/ 317539817 w 753"/>
              <a:gd name="T3" fmla="*/ 156249689 h 400"/>
              <a:gd name="T4" fmla="*/ 1035785507 w 753"/>
              <a:gd name="T5" fmla="*/ 0 h 400"/>
              <a:gd name="T6" fmla="*/ 1270159266 w 753"/>
              <a:gd name="T7" fmla="*/ 10080625 h 400"/>
              <a:gd name="T8" fmla="*/ 1496973350 w 753"/>
              <a:gd name="T9" fmla="*/ 123488462 h 400"/>
              <a:gd name="T10" fmla="*/ 1791832850 w 753"/>
              <a:gd name="T11" fmla="*/ 350302505 h 400"/>
              <a:gd name="T12" fmla="*/ 1874997220 w 753"/>
              <a:gd name="T13" fmla="*/ 614918136 h 400"/>
              <a:gd name="T14" fmla="*/ 1716228155 w 753"/>
              <a:gd name="T15" fmla="*/ 456149134 h 400"/>
              <a:gd name="T16" fmla="*/ 1481852411 w 753"/>
              <a:gd name="T17" fmla="*/ 365423438 h 400"/>
              <a:gd name="T18" fmla="*/ 1262599591 w 753"/>
              <a:gd name="T19" fmla="*/ 342741245 h 400"/>
              <a:gd name="T20" fmla="*/ 1421368656 w 753"/>
              <a:gd name="T21" fmla="*/ 448587874 h 400"/>
              <a:gd name="T22" fmla="*/ 1572578045 w 753"/>
              <a:gd name="T23" fmla="*/ 509071606 h 400"/>
              <a:gd name="T24" fmla="*/ 1776711911 w 753"/>
              <a:gd name="T25" fmla="*/ 682963128 h 400"/>
              <a:gd name="T26" fmla="*/ 1897679422 w 753"/>
              <a:gd name="T27" fmla="*/ 1008062589 h 400"/>
              <a:gd name="T28" fmla="*/ 1648182739 w 753"/>
              <a:gd name="T29" fmla="*/ 826611196 h 400"/>
              <a:gd name="T30" fmla="*/ 1391126778 w 753"/>
              <a:gd name="T31" fmla="*/ 720764666 h 400"/>
              <a:gd name="T32" fmla="*/ 1315522083 w 753"/>
              <a:gd name="T33" fmla="*/ 713204993 h 400"/>
              <a:gd name="T34" fmla="*/ 1013103305 w 753"/>
              <a:gd name="T35" fmla="*/ 720764666 h 400"/>
              <a:gd name="T36" fmla="*/ 680442450 w 753"/>
              <a:gd name="T37" fmla="*/ 849293588 h 400"/>
              <a:gd name="T38" fmla="*/ 325101080 w 753"/>
              <a:gd name="T39" fmla="*/ 887095126 h 400"/>
              <a:gd name="T40" fmla="*/ 189012580 w 753"/>
              <a:gd name="T41" fmla="*/ 856853260 h 400"/>
              <a:gd name="T42" fmla="*/ 75604719 w 753"/>
              <a:gd name="T43" fmla="*/ 803930591 h 400"/>
              <a:gd name="T44" fmla="*/ 15120945 w 753"/>
              <a:gd name="T45" fmla="*/ 735885599 h 400"/>
              <a:gd name="T46" fmla="*/ 7561266 w 753"/>
              <a:gd name="T47" fmla="*/ 297378446 h 400"/>
              <a:gd name="T48" fmla="*/ 0 w 753"/>
              <a:gd name="T49" fmla="*/ 146169068 h 400"/>
              <a:gd name="T50" fmla="*/ 7561266 w 753"/>
              <a:gd name="T51" fmla="*/ 113407840 h 4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53"/>
              <a:gd name="T79" fmla="*/ 0 h 400"/>
              <a:gd name="T80" fmla="*/ 753 w 753"/>
              <a:gd name="T81" fmla="*/ 400 h 4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53" h="400">
                <a:moveTo>
                  <a:pt x="3" y="45"/>
                </a:moveTo>
                <a:lnTo>
                  <a:pt x="126" y="62"/>
                </a:lnTo>
                <a:lnTo>
                  <a:pt x="411" y="0"/>
                </a:lnTo>
                <a:lnTo>
                  <a:pt x="504" y="4"/>
                </a:lnTo>
                <a:lnTo>
                  <a:pt x="594" y="49"/>
                </a:lnTo>
                <a:lnTo>
                  <a:pt x="711" y="139"/>
                </a:lnTo>
                <a:lnTo>
                  <a:pt x="744" y="244"/>
                </a:lnTo>
                <a:lnTo>
                  <a:pt x="681" y="181"/>
                </a:lnTo>
                <a:lnTo>
                  <a:pt x="588" y="145"/>
                </a:lnTo>
                <a:lnTo>
                  <a:pt x="501" y="136"/>
                </a:lnTo>
                <a:lnTo>
                  <a:pt x="564" y="178"/>
                </a:lnTo>
                <a:lnTo>
                  <a:pt x="624" y="202"/>
                </a:lnTo>
                <a:lnTo>
                  <a:pt x="705" y="271"/>
                </a:lnTo>
                <a:lnTo>
                  <a:pt x="753" y="400"/>
                </a:lnTo>
                <a:lnTo>
                  <a:pt x="654" y="328"/>
                </a:lnTo>
                <a:lnTo>
                  <a:pt x="552" y="286"/>
                </a:lnTo>
                <a:lnTo>
                  <a:pt x="522" y="283"/>
                </a:lnTo>
                <a:lnTo>
                  <a:pt x="402" y="286"/>
                </a:lnTo>
                <a:lnTo>
                  <a:pt x="270" y="337"/>
                </a:lnTo>
                <a:lnTo>
                  <a:pt x="129" y="352"/>
                </a:lnTo>
                <a:lnTo>
                  <a:pt x="75" y="340"/>
                </a:lnTo>
                <a:lnTo>
                  <a:pt x="30" y="319"/>
                </a:lnTo>
                <a:lnTo>
                  <a:pt x="6" y="292"/>
                </a:lnTo>
                <a:lnTo>
                  <a:pt x="3" y="118"/>
                </a:lnTo>
                <a:lnTo>
                  <a:pt x="0" y="58"/>
                </a:lnTo>
                <a:lnTo>
                  <a:pt x="3" y="4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5" name="Freeform 10"/>
          <p:cNvSpPr>
            <a:spLocks/>
          </p:cNvSpPr>
          <p:nvPr/>
        </p:nvSpPr>
        <p:spPr bwMode="auto">
          <a:xfrm>
            <a:off x="5772151" y="1238250"/>
            <a:ext cx="1057275" cy="566738"/>
          </a:xfrm>
          <a:custGeom>
            <a:avLst/>
            <a:gdLst>
              <a:gd name="T0" fmla="*/ 7559675 w 666"/>
              <a:gd name="T1" fmla="*/ 7561270 h 357"/>
              <a:gd name="T2" fmla="*/ 241935011 w 666"/>
              <a:gd name="T3" fmla="*/ 0 h 357"/>
              <a:gd name="T4" fmla="*/ 710684000 w 666"/>
              <a:gd name="T5" fmla="*/ 219254605 h 357"/>
              <a:gd name="T6" fmla="*/ 970259404 w 666"/>
              <a:gd name="T7" fmla="*/ 277217437 h 357"/>
              <a:gd name="T8" fmla="*/ 990420646 w 666"/>
              <a:gd name="T9" fmla="*/ 294859334 h 357"/>
              <a:gd name="T10" fmla="*/ 1678424241 w 666"/>
              <a:gd name="T11" fmla="*/ 98286965 h 357"/>
              <a:gd name="T12" fmla="*/ 1444050193 w 666"/>
              <a:gd name="T13" fmla="*/ 400705953 h 357"/>
              <a:gd name="T14" fmla="*/ 1194554021 w 666"/>
              <a:gd name="T15" fmla="*/ 582157400 h 357"/>
              <a:gd name="T16" fmla="*/ 1255037749 w 666"/>
              <a:gd name="T17" fmla="*/ 597278346 h 357"/>
              <a:gd name="T18" fmla="*/ 1633061048 w 666"/>
              <a:gd name="T19" fmla="*/ 491431726 h 357"/>
              <a:gd name="T20" fmla="*/ 1663302912 w 666"/>
              <a:gd name="T21" fmla="*/ 483870460 h 357"/>
              <a:gd name="T22" fmla="*/ 1512093593 w 666"/>
              <a:gd name="T23" fmla="*/ 695563699 h 357"/>
              <a:gd name="T24" fmla="*/ 1315521477 w 666"/>
              <a:gd name="T25" fmla="*/ 824092531 h 357"/>
              <a:gd name="T26" fmla="*/ 967740042 w 666"/>
              <a:gd name="T27" fmla="*/ 899697458 h 357"/>
              <a:gd name="T28" fmla="*/ 710684000 w 666"/>
              <a:gd name="T29" fmla="*/ 808971586 h 357"/>
              <a:gd name="T30" fmla="*/ 521671557 w 666"/>
              <a:gd name="T31" fmla="*/ 710684645 h 357"/>
              <a:gd name="T32" fmla="*/ 287297806 w 666"/>
              <a:gd name="T33" fmla="*/ 627520237 h 357"/>
              <a:gd name="T34" fmla="*/ 128527177 w 666"/>
              <a:gd name="T35" fmla="*/ 635079917 h 357"/>
              <a:gd name="T36" fmla="*/ 0 w 666"/>
              <a:gd name="T37" fmla="*/ 619958971 h 357"/>
              <a:gd name="T38" fmla="*/ 7559675 w 666"/>
              <a:gd name="T39" fmla="*/ 7561270 h 3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66"/>
              <a:gd name="T61" fmla="*/ 0 h 357"/>
              <a:gd name="T62" fmla="*/ 666 w 666"/>
              <a:gd name="T63" fmla="*/ 357 h 3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66" h="357">
                <a:moveTo>
                  <a:pt x="3" y="3"/>
                </a:moveTo>
                <a:lnTo>
                  <a:pt x="96" y="0"/>
                </a:lnTo>
                <a:lnTo>
                  <a:pt x="282" y="87"/>
                </a:lnTo>
                <a:lnTo>
                  <a:pt x="385" y="110"/>
                </a:lnTo>
                <a:lnTo>
                  <a:pt x="393" y="117"/>
                </a:lnTo>
                <a:lnTo>
                  <a:pt x="666" y="39"/>
                </a:lnTo>
                <a:lnTo>
                  <a:pt x="573" y="159"/>
                </a:lnTo>
                <a:lnTo>
                  <a:pt x="474" y="231"/>
                </a:lnTo>
                <a:lnTo>
                  <a:pt x="498" y="237"/>
                </a:lnTo>
                <a:lnTo>
                  <a:pt x="648" y="195"/>
                </a:lnTo>
                <a:lnTo>
                  <a:pt x="660" y="192"/>
                </a:lnTo>
                <a:lnTo>
                  <a:pt x="600" y="276"/>
                </a:lnTo>
                <a:lnTo>
                  <a:pt x="522" y="327"/>
                </a:lnTo>
                <a:lnTo>
                  <a:pt x="384" y="357"/>
                </a:lnTo>
                <a:lnTo>
                  <a:pt x="282" y="321"/>
                </a:lnTo>
                <a:lnTo>
                  <a:pt x="207" y="282"/>
                </a:lnTo>
                <a:lnTo>
                  <a:pt x="114" y="249"/>
                </a:lnTo>
                <a:lnTo>
                  <a:pt x="51" y="252"/>
                </a:lnTo>
                <a:lnTo>
                  <a:pt x="0" y="246"/>
                </a:lnTo>
                <a:lnTo>
                  <a:pt x="3" y="3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6" name="Freeform 11"/>
          <p:cNvSpPr>
            <a:spLocks/>
          </p:cNvSpPr>
          <p:nvPr/>
        </p:nvSpPr>
        <p:spPr bwMode="auto">
          <a:xfrm>
            <a:off x="2500314" y="4519613"/>
            <a:ext cx="14287" cy="4762"/>
          </a:xfrm>
          <a:custGeom>
            <a:avLst/>
            <a:gdLst>
              <a:gd name="T0" fmla="*/ 22679815 w 9"/>
              <a:gd name="T1" fmla="*/ 0 h 3"/>
              <a:gd name="T2" fmla="*/ 0 w 9"/>
              <a:gd name="T3" fmla="*/ 7558882 h 3"/>
              <a:gd name="T4" fmla="*/ 22679815 w 9"/>
              <a:gd name="T5" fmla="*/ 0 h 3"/>
              <a:gd name="T6" fmla="*/ 0 60000 65536"/>
              <a:gd name="T7" fmla="*/ 0 60000 65536"/>
              <a:gd name="T8" fmla="*/ 0 60000 65536"/>
              <a:gd name="T9" fmla="*/ 0 w 9"/>
              <a:gd name="T10" fmla="*/ 0 h 3"/>
              <a:gd name="T11" fmla="*/ 9 w 9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">
                <a:moveTo>
                  <a:pt x="9" y="0"/>
                </a:moveTo>
                <a:cubicBezTo>
                  <a:pt x="6" y="1"/>
                  <a:pt x="0" y="3"/>
                  <a:pt x="0" y="3"/>
                </a:cubicBezTo>
                <a:cubicBezTo>
                  <a:pt x="0" y="3"/>
                  <a:pt x="6" y="1"/>
                  <a:pt x="9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7" name="Text Box 20"/>
          <p:cNvSpPr txBox="1">
            <a:spLocks noChangeArrowheads="1"/>
          </p:cNvSpPr>
          <p:nvPr/>
        </p:nvSpPr>
        <p:spPr bwMode="auto">
          <a:xfrm>
            <a:off x="9264650" y="3789363"/>
            <a:ext cx="81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8" name="Text Box 21"/>
          <p:cNvSpPr txBox="1">
            <a:spLocks noChangeArrowheads="1"/>
          </p:cNvSpPr>
          <p:nvPr/>
        </p:nvSpPr>
        <p:spPr bwMode="auto">
          <a:xfrm>
            <a:off x="4564063" y="712788"/>
            <a:ext cx="1841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97" name="Text Box 29"/>
          <p:cNvSpPr txBox="1">
            <a:spLocks noChangeArrowheads="1"/>
          </p:cNvSpPr>
          <p:nvPr/>
        </p:nvSpPr>
        <p:spPr bwMode="auto">
          <a:xfrm>
            <a:off x="7104063" y="2492375"/>
            <a:ext cx="81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38" name="Text Box 33"/>
          <p:cNvSpPr txBox="1">
            <a:spLocks noChangeArrowheads="1"/>
          </p:cNvSpPr>
          <p:nvPr/>
        </p:nvSpPr>
        <p:spPr bwMode="auto">
          <a:xfrm>
            <a:off x="8975725" y="1125538"/>
            <a:ext cx="8143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243" name="Text Box 38"/>
          <p:cNvSpPr txBox="1">
            <a:spLocks noChangeArrowheads="1"/>
          </p:cNvSpPr>
          <p:nvPr/>
        </p:nvSpPr>
        <p:spPr bwMode="auto">
          <a:xfrm>
            <a:off x="2063750" y="549276"/>
            <a:ext cx="14414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17474">
            <a:off x="7571582" y="513557"/>
            <a:ext cx="14033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5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10842" y="4929198"/>
            <a:ext cx="1214446" cy="630252"/>
          </a:xfrm>
          <a:prstGeom prst="notchedRightArrow">
            <a:avLst>
              <a:gd name="adj1" fmla="val 50000"/>
              <a:gd name="adj2" fmla="val 62363"/>
            </a:avLst>
          </a:pr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-904924" y="64291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C -0.00764 0.00671 -0.01215 0.01828 -0.02083 0.02407 C -0.02257 0.02523 -0.02465 0.025 -0.02639 0.02592 C -0.03316 0.02939 -0.03924 0.03518 -0.04583 0.03888 C -0.06042 0.04699 -0.07587 0.05393 -0.09028 0.06296 C -0.10747 0.07361 -0.13021 0.09398 -0.14861 0.09814 C -0.15816 0.10601 -0.16615 0.10925 -0.17639 0.11481 C -0.18038 0.11689 -0.18524 0.11713 -0.18889 0.12037 C -0.1974 0.128 -0.19149 0.12314 -0.20694 0.13333 C -0.21215 0.1368 -0.2224 0.15023 -0.22778 0.15555 C -0.24531 0.17245 -0.26441 0.18518 -0.28194 0.20185 C -0.29167 0.21111 -0.30069 0.22175 -0.31111 0.22963 C -0.3184 0.23495 -0.32587 0.23958 -0.33333 0.24444 C -0.34653 0.25324 -0.35868 0.26574 -0.37222 0.27407 C -0.3809 0.27939 -0.38976 0.28402 -0.39861 0.28888 C -0.40226 0.29097 -0.40642 0.29143 -0.40972 0.29444 C -0.43733 0.31898 -0.46493 0.34421 -0.49167 0.37037 C -0.50069 0.37916 -0.50868 0.3912 -0.51806 0.4 C -0.53403 0.41527 -0.55104 0.4287 -0.56667 0.44444 C -0.56875 0.43588 -0.56667 0.42361 -0.57083 0.41666 C -0.57187 0.41481 -0.57378 0.41435 -0.575 0.41296 C -0.57656 0.41134 -0.57743 0.40856 -0.57917 0.4074 C -0.58125 0.40601 -0.58385 0.40625 -0.58611 0.40555 C -0.59062 0.40162 -0.59479 0.39745 -0.59722 0.39074 C -0.59983 0.38356 -0.60035 0.38055 -0.60556 0.37592 C -0.60937 0.36064 -0.59878 0.34722 -0.6125 0.34259 C -0.61806 0.34814 -0.62014 0.35069 -0.62222 0.35925 C -0.6217 0.36851 -0.6224 0.378 -0.62083 0.38703 C -0.6191 0.39652 -0.6026 0.38495 -0.59861 0.38148 C -0.59375 0.37152 -0.58976 0.37152 -0.59722 0.36481 C -0.59844 0.36365 -0.6 0.36365 -0.60139 0.36296 C -0.61319 0.37338 -0.61111 0.3824 -0.61806 0.39629 C -0.61684 0.41689 -0.61753 0.42268 -0.60556 0.43333 C -0.58281 0.43078 -0.59392 0.43402 -0.58056 0.42222 C -0.57847 0.41412 -0.58021 0.4118 -0.58611 0.40925 C -0.59844 0.41134 -0.59792 0.41018 -0.60139 0.42407 C -0.60069 0.44213 -0.60469 0.47013 -0.5875 0.47777 C -0.58472 0.47893 -0.58194 0.48032 -0.57917 0.48148 C -0.55399 0.47963 -0.55278 0.4875 -0.55 0.46111 C -0.55104 0.45393 -0.55035 0.45023 -0.55556 0.44629 C -0.55816 0.44444 -0.56389 0.44259 -0.56389 0.44259 C -0.56753 0.44328 -0.57153 0.44282 -0.575 0.44444 C -0.57969 0.44675 -0.58333 0.46111 -0.58472 0.46666 C -0.58299 0.48518 -0.58507 0.48842 -0.57083 0.48518 C -0.56094 0.47638 -0.57205 0.48842 -0.56528 0.46296 C -0.56441 0.45972 -0.56163 0.4581 -0.55972 0.45555 C -0.55382 0.43194 -0.53316 0.42569 -0.51806 0.41666 C -0.51615 0.4155 -0.51424 0.41435 -0.5125 0.41296 C -0.51059 0.41134 -0.50903 0.40879 -0.50694 0.4074 C -0.50295 0.40486 -0.49844 0.40416 -0.49444 0.40185 C -0.4849 0.39606 -0.47569 0.38842 -0.46667 0.38148 C -0.46094 0.37708 -0.45556 0.37546 -0.45 0.37037 C -0.43403 0.35555 -0.42014 0.33935 -0.40278 0.32777 C -0.39566 0.32291 -0.39115 0.3155 -0.38472 0.30925 C -0.37187 0.29675 -0.35851 0.28495 -0.34583 0.27222 C -0.34115 0.26759 -0.33472 0.26296 -0.33056 0.2574 C -0.32934 0.25578 -0.32899 0.25324 -0.32778 0.25185 C -0.32535 0.24884 -0.31944 0.24444 -0.31944 0.24444 C -0.31267 0.23101 -0.3217 0.24699 -0.31111 0.23518 C -0.29219 0.21412 -0.30712 0.22523 -0.29444 0.21666 C -0.28802 0.20532 -0.27847 0.19722 -0.27083 0.18703 C -0.26788 0.1831 -0.26059 0.1824 -0.25694 0.17963 C -0.2434 0.16967 -0.25399 0.17407 -0.24306 0.17037 C -0.23819 0.16597 -0.23403 0.15972 -0.22917 0.15555 C -0.22413 0.15092 -0.21736 0.14976 -0.2125 0.14444 C -0.19618 0.12638 -0.17951 0.10925 -0.15833 0.1037 C -0.14705 0.09606 -0.13628 0.08865 -0.12361 0.08518 C -0.11701 0.07939 -0.11215 0.07893 -0.10417 0.07592 C -0.09358 0.07175 -0.08281 0.06759 -0.07222 0.06296 C -0.0691 0.06157 -0.06701 0.05694 -0.06389 0.05555 C -0.04896 0.04884 -0.03368 0.04004 -0.02083 0.02777 C -0.01927 0.02615 -0.01823 0.02384 -0.01667 0.02222 C -0.01545 0.02083 -0.01389 0.01967 -0.0125 0.01851 C -0.00885 0.01134 -0.00417 0.00694 8.33333E-7 3.7037E-6 Z " pathEditMode="relative" ptsTypes="ffffffffffffffffffffffffffffffffffffffffffffffffffffffffffffffffffffffffff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9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</p:childTnLst>
        </p:cTn>
      </p:par>
    </p:tnLst>
    <p:bldLst>
      <p:bldP spid="9227" grpId="0"/>
      <p:bldP spid="9238" grpId="0"/>
      <p:bldP spid="9243" grpId="0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орабль без раскраск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9288" y="692150"/>
            <a:ext cx="55165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Freeform 3"/>
          <p:cNvSpPr>
            <a:spLocks/>
          </p:cNvSpPr>
          <p:nvPr/>
        </p:nvSpPr>
        <p:spPr bwMode="auto">
          <a:xfrm>
            <a:off x="3359150" y="1916113"/>
            <a:ext cx="1898650" cy="1820862"/>
          </a:xfrm>
          <a:custGeom>
            <a:avLst/>
            <a:gdLst>
              <a:gd name="T0" fmla="*/ 0 w 1196"/>
              <a:gd name="T1" fmla="*/ 0 h 1147"/>
              <a:gd name="T2" fmla="*/ 302418726 w 1196"/>
              <a:gd name="T3" fmla="*/ 120967465 h 1147"/>
              <a:gd name="T4" fmla="*/ 511590915 w 1196"/>
              <a:gd name="T5" fmla="*/ 110886847 h 1147"/>
              <a:gd name="T6" fmla="*/ 738406472 w 1196"/>
              <a:gd name="T7" fmla="*/ 126007774 h 1147"/>
              <a:gd name="T8" fmla="*/ 821570801 w 1196"/>
              <a:gd name="T9" fmla="*/ 148688370 h 1147"/>
              <a:gd name="T10" fmla="*/ 934977190 w 1196"/>
              <a:gd name="T11" fmla="*/ 156249628 h 1147"/>
              <a:gd name="T12" fmla="*/ 1063505900 w 1196"/>
              <a:gd name="T13" fmla="*/ 201612408 h 1147"/>
              <a:gd name="T14" fmla="*/ 1008062485 w 1196"/>
              <a:gd name="T15" fmla="*/ 181451173 h 1147"/>
              <a:gd name="T16" fmla="*/ 2147483647 w 1196"/>
              <a:gd name="T17" fmla="*/ 375502324 h 1147"/>
              <a:gd name="T18" fmla="*/ 2147483647 w 1196"/>
              <a:gd name="T19" fmla="*/ 617437254 h 1147"/>
              <a:gd name="T20" fmla="*/ 2147483647 w 1196"/>
              <a:gd name="T21" fmla="*/ 897175394 h 1147"/>
              <a:gd name="T22" fmla="*/ 2147483647 w 1196"/>
              <a:gd name="T23" fmla="*/ 1116428040 h 1147"/>
              <a:gd name="T24" fmla="*/ 2147483647 w 1196"/>
              <a:gd name="T25" fmla="*/ 1411286909 h 1147"/>
              <a:gd name="T26" fmla="*/ 2147483647 w 1196"/>
              <a:gd name="T27" fmla="*/ 1592738031 h 1147"/>
              <a:gd name="T28" fmla="*/ 2147483647 w 1196"/>
              <a:gd name="T29" fmla="*/ 1754028315 h 1147"/>
              <a:gd name="T30" fmla="*/ 2147483647 w 1196"/>
              <a:gd name="T31" fmla="*/ 2001003455 h 1147"/>
              <a:gd name="T32" fmla="*/ 2147483647 w 1196"/>
              <a:gd name="T33" fmla="*/ 2147483647 h 1147"/>
              <a:gd name="T34" fmla="*/ 2147483647 w 1196"/>
              <a:gd name="T35" fmla="*/ 2147483647 h 1147"/>
              <a:gd name="T36" fmla="*/ 2147483647 w 1196"/>
              <a:gd name="T37" fmla="*/ 2147483647 h 1147"/>
              <a:gd name="T38" fmla="*/ 2147483647 w 1196"/>
              <a:gd name="T39" fmla="*/ 2147483647 h 1147"/>
              <a:gd name="T40" fmla="*/ 2147483647 w 1196"/>
              <a:gd name="T41" fmla="*/ 2147483647 h 1147"/>
              <a:gd name="T42" fmla="*/ 2084168368 w 1196"/>
              <a:gd name="T43" fmla="*/ 2147483647 h 1147"/>
              <a:gd name="T44" fmla="*/ 1915318762 w 1196"/>
              <a:gd name="T45" fmla="*/ 2147483647 h 1147"/>
              <a:gd name="T46" fmla="*/ 1552416013 w 1196"/>
              <a:gd name="T47" fmla="*/ 2147483647 h 1147"/>
              <a:gd name="T48" fmla="*/ 907256276 w 1196"/>
              <a:gd name="T49" fmla="*/ 2147483647 h 1147"/>
              <a:gd name="T50" fmla="*/ 126007811 w 1196"/>
              <a:gd name="T51" fmla="*/ 2147483647 h 1147"/>
              <a:gd name="T52" fmla="*/ 435986258 w 1196"/>
              <a:gd name="T53" fmla="*/ 2147483647 h 1147"/>
              <a:gd name="T54" fmla="*/ 685482419 w 1196"/>
              <a:gd name="T55" fmla="*/ 1985882528 h 1147"/>
              <a:gd name="T56" fmla="*/ 811490180 w 1196"/>
              <a:gd name="T57" fmla="*/ 1403725651 h 1147"/>
              <a:gd name="T58" fmla="*/ 826611111 w 1196"/>
              <a:gd name="T59" fmla="*/ 1088707134 h 1147"/>
              <a:gd name="T60" fmla="*/ 725804902 w 1196"/>
              <a:gd name="T61" fmla="*/ 705643454 h 1147"/>
              <a:gd name="T62" fmla="*/ 468749070 w 1196"/>
              <a:gd name="T63" fmla="*/ 146169010 h 1147"/>
              <a:gd name="T64" fmla="*/ 0 w 1196"/>
              <a:gd name="T65" fmla="*/ 0 h 11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96"/>
              <a:gd name="T100" fmla="*/ 0 h 1147"/>
              <a:gd name="T101" fmla="*/ 1196 w 1196"/>
              <a:gd name="T102" fmla="*/ 1147 h 11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96" h="1147">
                <a:moveTo>
                  <a:pt x="0" y="0"/>
                </a:moveTo>
                <a:cubicBezTo>
                  <a:pt x="41" y="14"/>
                  <a:pt x="79" y="36"/>
                  <a:pt x="120" y="48"/>
                </a:cubicBezTo>
                <a:cubicBezTo>
                  <a:pt x="159" y="58"/>
                  <a:pt x="178" y="41"/>
                  <a:pt x="203" y="44"/>
                </a:cubicBezTo>
                <a:cubicBezTo>
                  <a:pt x="232" y="44"/>
                  <a:pt x="273" y="48"/>
                  <a:pt x="293" y="50"/>
                </a:cubicBezTo>
                <a:cubicBezTo>
                  <a:pt x="326" y="55"/>
                  <a:pt x="315" y="55"/>
                  <a:pt x="326" y="59"/>
                </a:cubicBezTo>
                <a:cubicBezTo>
                  <a:pt x="339" y="61"/>
                  <a:pt x="355" y="59"/>
                  <a:pt x="371" y="62"/>
                </a:cubicBezTo>
                <a:cubicBezTo>
                  <a:pt x="384" y="66"/>
                  <a:pt x="417" y="78"/>
                  <a:pt x="422" y="80"/>
                </a:cubicBezTo>
                <a:cubicBezTo>
                  <a:pt x="427" y="82"/>
                  <a:pt x="311" y="61"/>
                  <a:pt x="400" y="72"/>
                </a:cubicBezTo>
                <a:lnTo>
                  <a:pt x="957" y="149"/>
                </a:lnTo>
                <a:lnTo>
                  <a:pt x="1031" y="245"/>
                </a:lnTo>
                <a:lnTo>
                  <a:pt x="1094" y="356"/>
                </a:lnTo>
                <a:lnTo>
                  <a:pt x="1124" y="443"/>
                </a:lnTo>
                <a:lnTo>
                  <a:pt x="1160" y="560"/>
                </a:lnTo>
                <a:lnTo>
                  <a:pt x="1175" y="632"/>
                </a:lnTo>
                <a:lnTo>
                  <a:pt x="1184" y="696"/>
                </a:lnTo>
                <a:lnTo>
                  <a:pt x="1196" y="794"/>
                </a:lnTo>
                <a:lnTo>
                  <a:pt x="1175" y="905"/>
                </a:lnTo>
                <a:lnTo>
                  <a:pt x="1124" y="1061"/>
                </a:lnTo>
                <a:lnTo>
                  <a:pt x="1048" y="1147"/>
                </a:lnTo>
                <a:lnTo>
                  <a:pt x="960" y="1040"/>
                </a:lnTo>
                <a:lnTo>
                  <a:pt x="890" y="995"/>
                </a:lnTo>
                <a:lnTo>
                  <a:pt x="827" y="962"/>
                </a:lnTo>
                <a:lnTo>
                  <a:pt x="760" y="944"/>
                </a:lnTo>
                <a:lnTo>
                  <a:pt x="616" y="928"/>
                </a:lnTo>
                <a:lnTo>
                  <a:pt x="360" y="984"/>
                </a:lnTo>
                <a:lnTo>
                  <a:pt x="50" y="1101"/>
                </a:lnTo>
                <a:lnTo>
                  <a:pt x="173" y="965"/>
                </a:lnTo>
                <a:lnTo>
                  <a:pt x="272" y="788"/>
                </a:lnTo>
                <a:lnTo>
                  <a:pt x="322" y="557"/>
                </a:lnTo>
                <a:lnTo>
                  <a:pt x="328" y="432"/>
                </a:lnTo>
                <a:lnTo>
                  <a:pt x="288" y="280"/>
                </a:lnTo>
                <a:lnTo>
                  <a:pt x="186" y="5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5159376" y="2205039"/>
            <a:ext cx="1446213" cy="1728787"/>
          </a:xfrm>
          <a:custGeom>
            <a:avLst/>
            <a:gdLst>
              <a:gd name="T0" fmla="*/ 115927246 w 911"/>
              <a:gd name="T1" fmla="*/ 0 h 1089"/>
              <a:gd name="T2" fmla="*/ 1985884073 w 911"/>
              <a:gd name="T3" fmla="*/ 287297700 h 1089"/>
              <a:gd name="T4" fmla="*/ 2147483647 w 911"/>
              <a:gd name="T5" fmla="*/ 869452868 h 1089"/>
              <a:gd name="T6" fmla="*/ 2147483647 w 911"/>
              <a:gd name="T7" fmla="*/ 1013102462 h 1089"/>
              <a:gd name="T8" fmla="*/ 2147483647 w 911"/>
              <a:gd name="T9" fmla="*/ 1217234174 h 1089"/>
              <a:gd name="T10" fmla="*/ 2147483647 w 911"/>
              <a:gd name="T11" fmla="*/ 1486891488 h 1089"/>
              <a:gd name="T12" fmla="*/ 2147483647 w 911"/>
              <a:gd name="T13" fmla="*/ 1814511955 h 1089"/>
              <a:gd name="T14" fmla="*/ 2147483647 w 911"/>
              <a:gd name="T15" fmla="*/ 2018643667 h 1089"/>
              <a:gd name="T16" fmla="*/ 2147483647 w 911"/>
              <a:gd name="T17" fmla="*/ 2116928895 h 1089"/>
              <a:gd name="T18" fmla="*/ 2076609705 w 911"/>
              <a:gd name="T19" fmla="*/ 2147483647 h 1089"/>
              <a:gd name="T20" fmla="*/ 1829634373 w 911"/>
              <a:gd name="T21" fmla="*/ 2147483647 h 1089"/>
              <a:gd name="T22" fmla="*/ 1789311870 w 911"/>
              <a:gd name="T23" fmla="*/ 2147483647 h 1089"/>
              <a:gd name="T24" fmla="*/ 1743949054 w 911"/>
              <a:gd name="T25" fmla="*/ 2147483647 h 1089"/>
              <a:gd name="T26" fmla="*/ 1607860209 w 911"/>
              <a:gd name="T27" fmla="*/ 2147483647 h 1089"/>
              <a:gd name="T28" fmla="*/ 1350804252 w 911"/>
              <a:gd name="T29" fmla="*/ 2147483647 h 1089"/>
              <a:gd name="T30" fmla="*/ 1071067680 w 911"/>
              <a:gd name="T31" fmla="*/ 2147483647 h 1089"/>
              <a:gd name="T32" fmla="*/ 624998997 w 911"/>
              <a:gd name="T33" fmla="*/ 2147483647 h 1089"/>
              <a:gd name="T34" fmla="*/ 0 w 911"/>
              <a:gd name="T35" fmla="*/ 2147483647 h 1089"/>
              <a:gd name="T36" fmla="*/ 5040314 w 911"/>
              <a:gd name="T37" fmla="*/ 2147483647 h 1089"/>
              <a:gd name="T38" fmla="*/ 239415755 w 911"/>
              <a:gd name="T39" fmla="*/ 2147483647 h 1089"/>
              <a:gd name="T40" fmla="*/ 405746081 w 911"/>
              <a:gd name="T41" fmla="*/ 1882555330 h 1089"/>
              <a:gd name="T42" fmla="*/ 511592751 w 911"/>
              <a:gd name="T43" fmla="*/ 1648181369 h 1089"/>
              <a:gd name="T44" fmla="*/ 541834628 w 911"/>
              <a:gd name="T45" fmla="*/ 1285279136 h 1089"/>
              <a:gd name="T46" fmla="*/ 473789610 w 911"/>
              <a:gd name="T47" fmla="*/ 703122480 h 1089"/>
              <a:gd name="T48" fmla="*/ 435988057 w 911"/>
              <a:gd name="T49" fmla="*/ 582155069 h 1089"/>
              <a:gd name="T50" fmla="*/ 428426794 w 911"/>
              <a:gd name="T51" fmla="*/ 551913216 h 1089"/>
              <a:gd name="T52" fmla="*/ 103327233 w 911"/>
              <a:gd name="T53" fmla="*/ 37801535 h 1089"/>
              <a:gd name="T54" fmla="*/ 115927246 w 911"/>
              <a:gd name="T55" fmla="*/ 0 h 10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11"/>
              <a:gd name="T85" fmla="*/ 0 h 1089"/>
              <a:gd name="T86" fmla="*/ 911 w 911"/>
              <a:gd name="T87" fmla="*/ 1089 h 10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11" h="1089">
                <a:moveTo>
                  <a:pt x="46" y="0"/>
                </a:moveTo>
                <a:lnTo>
                  <a:pt x="788" y="114"/>
                </a:lnTo>
                <a:lnTo>
                  <a:pt x="884" y="345"/>
                </a:lnTo>
                <a:lnTo>
                  <a:pt x="899" y="402"/>
                </a:lnTo>
                <a:lnTo>
                  <a:pt x="911" y="483"/>
                </a:lnTo>
                <a:lnTo>
                  <a:pt x="908" y="590"/>
                </a:lnTo>
                <a:lnTo>
                  <a:pt x="905" y="720"/>
                </a:lnTo>
                <a:lnTo>
                  <a:pt x="893" y="801"/>
                </a:lnTo>
                <a:lnTo>
                  <a:pt x="878" y="840"/>
                </a:lnTo>
                <a:lnTo>
                  <a:pt x="824" y="930"/>
                </a:lnTo>
                <a:lnTo>
                  <a:pt x="726" y="1089"/>
                </a:lnTo>
                <a:lnTo>
                  <a:pt x="710" y="1023"/>
                </a:lnTo>
                <a:lnTo>
                  <a:pt x="692" y="993"/>
                </a:lnTo>
                <a:lnTo>
                  <a:pt x="638" y="942"/>
                </a:lnTo>
                <a:lnTo>
                  <a:pt x="536" y="906"/>
                </a:lnTo>
                <a:lnTo>
                  <a:pt x="425" y="897"/>
                </a:lnTo>
                <a:lnTo>
                  <a:pt x="248" y="918"/>
                </a:lnTo>
                <a:lnTo>
                  <a:pt x="0" y="998"/>
                </a:lnTo>
                <a:lnTo>
                  <a:pt x="2" y="987"/>
                </a:lnTo>
                <a:lnTo>
                  <a:pt x="95" y="894"/>
                </a:lnTo>
                <a:lnTo>
                  <a:pt x="161" y="747"/>
                </a:lnTo>
                <a:lnTo>
                  <a:pt x="203" y="654"/>
                </a:lnTo>
                <a:lnTo>
                  <a:pt x="215" y="510"/>
                </a:lnTo>
                <a:lnTo>
                  <a:pt x="188" y="279"/>
                </a:lnTo>
                <a:lnTo>
                  <a:pt x="173" y="231"/>
                </a:lnTo>
                <a:lnTo>
                  <a:pt x="170" y="219"/>
                </a:lnTo>
                <a:lnTo>
                  <a:pt x="41" y="15"/>
                </a:lnTo>
                <a:lnTo>
                  <a:pt x="4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3432176" y="3644901"/>
            <a:ext cx="1749425" cy="1374775"/>
          </a:xfrm>
          <a:custGeom>
            <a:avLst/>
            <a:gdLst>
              <a:gd name="T0" fmla="*/ 0 w 1102"/>
              <a:gd name="T1" fmla="*/ 0 h 866"/>
              <a:gd name="T2" fmla="*/ 2147483647 w 1102"/>
              <a:gd name="T3" fmla="*/ 113407843 h 866"/>
              <a:gd name="T4" fmla="*/ 2147483647 w 1102"/>
              <a:gd name="T5" fmla="*/ 330141269 h 866"/>
              <a:gd name="T6" fmla="*/ 2147483647 w 1102"/>
              <a:gd name="T7" fmla="*/ 587195645 h 866"/>
              <a:gd name="T8" fmla="*/ 2147483647 w 1102"/>
              <a:gd name="T9" fmla="*/ 904737029 h 866"/>
              <a:gd name="T10" fmla="*/ 2147483647 w 1102"/>
              <a:gd name="T11" fmla="*/ 1257557217 h 866"/>
              <a:gd name="T12" fmla="*/ 2147483647 w 1102"/>
              <a:gd name="T13" fmla="*/ 1759069360 h 866"/>
              <a:gd name="T14" fmla="*/ 2147483647 w 1102"/>
              <a:gd name="T15" fmla="*/ 2147483647 h 866"/>
              <a:gd name="T16" fmla="*/ 2147483647 w 1102"/>
              <a:gd name="T17" fmla="*/ 2147483647 h 866"/>
              <a:gd name="T18" fmla="*/ 2147483647 w 1102"/>
              <a:gd name="T19" fmla="*/ 2147173313 h 866"/>
              <a:gd name="T20" fmla="*/ 2147483647 w 1102"/>
              <a:gd name="T21" fmla="*/ 2101810514 h 866"/>
              <a:gd name="T22" fmla="*/ 2119450467 w 1102"/>
              <a:gd name="T23" fmla="*/ 2046367092 h 866"/>
              <a:gd name="T24" fmla="*/ 1718746595 w 1102"/>
              <a:gd name="T25" fmla="*/ 1925399626 h 866"/>
              <a:gd name="T26" fmla="*/ 1476811305 w 1102"/>
              <a:gd name="T27" fmla="*/ 1917839953 h 866"/>
              <a:gd name="T28" fmla="*/ 1333163256 w 1102"/>
              <a:gd name="T29" fmla="*/ 1940520559 h 866"/>
              <a:gd name="T30" fmla="*/ 1151710499 w 1102"/>
              <a:gd name="T31" fmla="*/ 1970762426 h 866"/>
              <a:gd name="T32" fmla="*/ 572074620 w 1102"/>
              <a:gd name="T33" fmla="*/ 2147483647 h 866"/>
              <a:gd name="T34" fmla="*/ 728324238 w 1102"/>
              <a:gd name="T35" fmla="*/ 1600299958 h 866"/>
              <a:gd name="T36" fmla="*/ 758566100 w 1102"/>
              <a:gd name="T37" fmla="*/ 1010583562 h 866"/>
              <a:gd name="T38" fmla="*/ 690522705 w 1102"/>
              <a:gd name="T39" fmla="*/ 791329038 h 866"/>
              <a:gd name="T40" fmla="*/ 614918051 w 1102"/>
              <a:gd name="T41" fmla="*/ 609877839 h 866"/>
              <a:gd name="T42" fmla="*/ 501510276 w 1102"/>
              <a:gd name="T43" fmla="*/ 428426640 h 866"/>
              <a:gd name="T44" fmla="*/ 456147484 w 1102"/>
              <a:gd name="T45" fmla="*/ 345262202 h 866"/>
              <a:gd name="T46" fmla="*/ 0 w 1102"/>
              <a:gd name="T47" fmla="*/ 0 h 8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02"/>
              <a:gd name="T73" fmla="*/ 0 h 866"/>
              <a:gd name="T74" fmla="*/ 1102 w 1102"/>
              <a:gd name="T75" fmla="*/ 866 h 8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02" h="866">
                <a:moveTo>
                  <a:pt x="0" y="0"/>
                </a:moveTo>
                <a:lnTo>
                  <a:pt x="952" y="45"/>
                </a:lnTo>
                <a:lnTo>
                  <a:pt x="1021" y="131"/>
                </a:lnTo>
                <a:lnTo>
                  <a:pt x="1084" y="233"/>
                </a:lnTo>
                <a:lnTo>
                  <a:pt x="1102" y="359"/>
                </a:lnTo>
                <a:lnTo>
                  <a:pt x="1088" y="499"/>
                </a:lnTo>
                <a:lnTo>
                  <a:pt x="1018" y="698"/>
                </a:lnTo>
                <a:lnTo>
                  <a:pt x="928" y="866"/>
                </a:lnTo>
                <a:lnTo>
                  <a:pt x="907" y="862"/>
                </a:lnTo>
                <a:lnTo>
                  <a:pt x="892" y="852"/>
                </a:lnTo>
                <a:lnTo>
                  <a:pt x="871" y="834"/>
                </a:lnTo>
                <a:lnTo>
                  <a:pt x="841" y="812"/>
                </a:lnTo>
                <a:lnTo>
                  <a:pt x="682" y="764"/>
                </a:lnTo>
                <a:lnTo>
                  <a:pt x="586" y="761"/>
                </a:lnTo>
                <a:lnTo>
                  <a:pt x="529" y="770"/>
                </a:lnTo>
                <a:lnTo>
                  <a:pt x="457" y="782"/>
                </a:lnTo>
                <a:lnTo>
                  <a:pt x="227" y="862"/>
                </a:lnTo>
                <a:lnTo>
                  <a:pt x="289" y="635"/>
                </a:lnTo>
                <a:lnTo>
                  <a:pt x="301" y="401"/>
                </a:lnTo>
                <a:lnTo>
                  <a:pt x="274" y="314"/>
                </a:lnTo>
                <a:lnTo>
                  <a:pt x="244" y="242"/>
                </a:lnTo>
                <a:lnTo>
                  <a:pt x="199" y="170"/>
                </a:lnTo>
                <a:lnTo>
                  <a:pt x="181" y="13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5016501" y="3789364"/>
            <a:ext cx="1376363" cy="1209675"/>
          </a:xfrm>
          <a:custGeom>
            <a:avLst/>
            <a:gdLst>
              <a:gd name="T0" fmla="*/ 120967559 w 867"/>
              <a:gd name="T1" fmla="*/ 0 h 762"/>
              <a:gd name="T2" fmla="*/ 2071569400 w 867"/>
              <a:gd name="T3" fmla="*/ 189012502 h 762"/>
              <a:gd name="T4" fmla="*/ 2147483647 w 867"/>
              <a:gd name="T5" fmla="*/ 430947573 h 762"/>
              <a:gd name="T6" fmla="*/ 2147483647 w 867"/>
              <a:gd name="T7" fmla="*/ 718245293 h 762"/>
              <a:gd name="T8" fmla="*/ 2147483647 w 867"/>
              <a:gd name="T9" fmla="*/ 990420692 h 762"/>
              <a:gd name="T10" fmla="*/ 2043848473 w 867"/>
              <a:gd name="T11" fmla="*/ 1247476547 h 762"/>
              <a:gd name="T12" fmla="*/ 1882558460 w 867"/>
              <a:gd name="T13" fmla="*/ 1542335528 h 762"/>
              <a:gd name="T14" fmla="*/ 1754029687 w 867"/>
              <a:gd name="T15" fmla="*/ 1738908049 h 762"/>
              <a:gd name="T16" fmla="*/ 1655743982 w 867"/>
              <a:gd name="T17" fmla="*/ 1844754578 h 762"/>
              <a:gd name="T18" fmla="*/ 536794317 w 867"/>
              <a:gd name="T19" fmla="*/ 1882557703 h 762"/>
              <a:gd name="T20" fmla="*/ 0 w 867"/>
              <a:gd name="T21" fmla="*/ 1920359241 h 762"/>
              <a:gd name="T22" fmla="*/ 30241890 w 867"/>
              <a:gd name="T23" fmla="*/ 1874996443 h 762"/>
              <a:gd name="T24" fmla="*/ 264617321 w 867"/>
              <a:gd name="T25" fmla="*/ 1595259586 h 762"/>
              <a:gd name="T26" fmla="*/ 370463892 w 867"/>
              <a:gd name="T27" fmla="*/ 1338203731 h 762"/>
              <a:gd name="T28" fmla="*/ 415826708 w 867"/>
              <a:gd name="T29" fmla="*/ 1164312211 h 762"/>
              <a:gd name="T30" fmla="*/ 430947746 w 867"/>
              <a:gd name="T31" fmla="*/ 914817616 h 762"/>
              <a:gd name="T32" fmla="*/ 430947746 w 867"/>
              <a:gd name="T33" fmla="*/ 740925899 h 762"/>
              <a:gd name="T34" fmla="*/ 370463892 w 867"/>
              <a:gd name="T35" fmla="*/ 529232841 h 762"/>
              <a:gd name="T36" fmla="*/ 287297935 w 867"/>
              <a:gd name="T37" fmla="*/ 309978425 h 762"/>
              <a:gd name="T38" fmla="*/ 120967559 w 867"/>
              <a:gd name="T39" fmla="*/ 0 h 7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67"/>
              <a:gd name="T61" fmla="*/ 0 h 762"/>
              <a:gd name="T62" fmla="*/ 867 w 867"/>
              <a:gd name="T63" fmla="*/ 762 h 76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67" h="762">
                <a:moveTo>
                  <a:pt x="48" y="0"/>
                </a:moveTo>
                <a:lnTo>
                  <a:pt x="822" y="75"/>
                </a:lnTo>
                <a:lnTo>
                  <a:pt x="864" y="171"/>
                </a:lnTo>
                <a:lnTo>
                  <a:pt x="867" y="285"/>
                </a:lnTo>
                <a:lnTo>
                  <a:pt x="855" y="393"/>
                </a:lnTo>
                <a:lnTo>
                  <a:pt x="811" y="495"/>
                </a:lnTo>
                <a:lnTo>
                  <a:pt x="747" y="612"/>
                </a:lnTo>
                <a:lnTo>
                  <a:pt x="696" y="690"/>
                </a:lnTo>
                <a:lnTo>
                  <a:pt x="657" y="732"/>
                </a:lnTo>
                <a:lnTo>
                  <a:pt x="213" y="747"/>
                </a:lnTo>
                <a:lnTo>
                  <a:pt x="0" y="762"/>
                </a:lnTo>
                <a:lnTo>
                  <a:pt x="12" y="744"/>
                </a:lnTo>
                <a:lnTo>
                  <a:pt x="105" y="633"/>
                </a:lnTo>
                <a:lnTo>
                  <a:pt x="147" y="531"/>
                </a:lnTo>
                <a:lnTo>
                  <a:pt x="165" y="462"/>
                </a:lnTo>
                <a:lnTo>
                  <a:pt x="171" y="363"/>
                </a:lnTo>
                <a:lnTo>
                  <a:pt x="171" y="294"/>
                </a:lnTo>
                <a:lnTo>
                  <a:pt x="147" y="210"/>
                </a:lnTo>
                <a:lnTo>
                  <a:pt x="114" y="123"/>
                </a:lnTo>
                <a:lnTo>
                  <a:pt x="4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9" name="Freeform 7"/>
          <p:cNvSpPr>
            <a:spLocks/>
          </p:cNvSpPr>
          <p:nvPr/>
        </p:nvSpPr>
        <p:spPr bwMode="auto">
          <a:xfrm>
            <a:off x="6148388" y="4572000"/>
            <a:ext cx="1204912" cy="585788"/>
          </a:xfrm>
          <a:custGeom>
            <a:avLst/>
            <a:gdLst>
              <a:gd name="T0" fmla="*/ 0 w 759"/>
              <a:gd name="T1" fmla="*/ 0 h 369"/>
              <a:gd name="T2" fmla="*/ 211693068 w 759"/>
              <a:gd name="T3" fmla="*/ 15120952 h 369"/>
              <a:gd name="T4" fmla="*/ 1194553579 w 759"/>
              <a:gd name="T5" fmla="*/ 45362849 h 369"/>
              <a:gd name="T6" fmla="*/ 1625499187 w 759"/>
              <a:gd name="T7" fmla="*/ 75604752 h 369"/>
              <a:gd name="T8" fmla="*/ 1912797185 w 759"/>
              <a:gd name="T9" fmla="*/ 105846667 h 369"/>
              <a:gd name="T10" fmla="*/ 1806950700 w 759"/>
              <a:gd name="T11" fmla="*/ 491431718 h 369"/>
              <a:gd name="T12" fmla="*/ 1602818591 w 759"/>
              <a:gd name="T13" fmla="*/ 703124953 h 369"/>
              <a:gd name="T14" fmla="*/ 1360883769 w 759"/>
              <a:gd name="T15" fmla="*/ 846773340 h 369"/>
              <a:gd name="T16" fmla="*/ 1091226456 w 759"/>
              <a:gd name="T17" fmla="*/ 929939333 h 369"/>
              <a:gd name="T18" fmla="*/ 740925590 w 759"/>
              <a:gd name="T19" fmla="*/ 892136176 h 369"/>
              <a:gd name="T20" fmla="*/ 476308585 w 759"/>
              <a:gd name="T21" fmla="*/ 839213661 h 369"/>
              <a:gd name="T22" fmla="*/ 45362791 w 759"/>
              <a:gd name="T23" fmla="*/ 771168414 h 369"/>
              <a:gd name="T24" fmla="*/ 158768983 w 759"/>
              <a:gd name="T25" fmla="*/ 597278336 h 369"/>
              <a:gd name="T26" fmla="*/ 181451166 w 759"/>
              <a:gd name="T27" fmla="*/ 393144680 h 369"/>
              <a:gd name="T28" fmla="*/ 151209313 w 759"/>
              <a:gd name="T29" fmla="*/ 211693335 h 369"/>
              <a:gd name="T30" fmla="*/ 0 w 759"/>
              <a:gd name="T31" fmla="*/ 0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59"/>
              <a:gd name="T49" fmla="*/ 0 h 369"/>
              <a:gd name="T50" fmla="*/ 759 w 759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59" h="369">
                <a:moveTo>
                  <a:pt x="0" y="0"/>
                </a:moveTo>
                <a:lnTo>
                  <a:pt x="84" y="6"/>
                </a:lnTo>
                <a:lnTo>
                  <a:pt x="474" y="18"/>
                </a:lnTo>
                <a:lnTo>
                  <a:pt x="645" y="30"/>
                </a:lnTo>
                <a:lnTo>
                  <a:pt x="759" y="42"/>
                </a:lnTo>
                <a:lnTo>
                  <a:pt x="717" y="195"/>
                </a:lnTo>
                <a:lnTo>
                  <a:pt x="636" y="279"/>
                </a:lnTo>
                <a:lnTo>
                  <a:pt x="540" y="336"/>
                </a:lnTo>
                <a:lnTo>
                  <a:pt x="433" y="369"/>
                </a:lnTo>
                <a:lnTo>
                  <a:pt x="294" y="354"/>
                </a:lnTo>
                <a:lnTo>
                  <a:pt x="189" y="333"/>
                </a:lnTo>
                <a:lnTo>
                  <a:pt x="18" y="306"/>
                </a:lnTo>
                <a:lnTo>
                  <a:pt x="63" y="237"/>
                </a:lnTo>
                <a:lnTo>
                  <a:pt x="72" y="156"/>
                </a:lnTo>
                <a:lnTo>
                  <a:pt x="60" y="8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2514601" y="2997201"/>
            <a:ext cx="1349375" cy="1871663"/>
          </a:xfrm>
          <a:custGeom>
            <a:avLst/>
            <a:gdLst>
              <a:gd name="T0" fmla="*/ 83165951 w 850"/>
              <a:gd name="T1" fmla="*/ 0 h 1179"/>
              <a:gd name="T2" fmla="*/ 763608117 w 850"/>
              <a:gd name="T3" fmla="*/ 927417761 h 1179"/>
              <a:gd name="T4" fmla="*/ 2142132991 w 850"/>
              <a:gd name="T5" fmla="*/ 2147483647 h 1179"/>
              <a:gd name="T6" fmla="*/ 1874996505 w 850"/>
              <a:gd name="T7" fmla="*/ 2147483647 h 1179"/>
              <a:gd name="T8" fmla="*/ 1527214646 w 850"/>
              <a:gd name="T9" fmla="*/ 2147483647 h 1179"/>
              <a:gd name="T10" fmla="*/ 975301379 w 850"/>
              <a:gd name="T11" fmla="*/ 2147483647 h 1179"/>
              <a:gd name="T12" fmla="*/ 786288723 w 850"/>
              <a:gd name="T13" fmla="*/ 2147483647 h 1179"/>
              <a:gd name="T14" fmla="*/ 627518131 w 850"/>
              <a:gd name="T15" fmla="*/ 2147483647 h 1179"/>
              <a:gd name="T16" fmla="*/ 476310387 w 850"/>
              <a:gd name="T17" fmla="*/ 2147483647 h 1179"/>
              <a:gd name="T18" fmla="*/ 302418762 w 850"/>
              <a:gd name="T19" fmla="*/ 2147483647 h 1179"/>
              <a:gd name="T20" fmla="*/ 37801552 w 850"/>
              <a:gd name="T21" fmla="*/ 1154231790 h 1179"/>
              <a:gd name="T22" fmla="*/ 0 w 850"/>
              <a:gd name="T23" fmla="*/ 541834506 h 1179"/>
              <a:gd name="T24" fmla="*/ 83165951 w 850"/>
              <a:gd name="T25" fmla="*/ 0 h 11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50"/>
              <a:gd name="T40" fmla="*/ 0 h 1179"/>
              <a:gd name="T41" fmla="*/ 850 w 850"/>
              <a:gd name="T42" fmla="*/ 1179 h 11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50" h="1179">
                <a:moveTo>
                  <a:pt x="33" y="0"/>
                </a:moveTo>
                <a:lnTo>
                  <a:pt x="303" y="368"/>
                </a:lnTo>
                <a:lnTo>
                  <a:pt x="850" y="1179"/>
                </a:lnTo>
                <a:lnTo>
                  <a:pt x="744" y="1178"/>
                </a:lnTo>
                <a:lnTo>
                  <a:pt x="606" y="1127"/>
                </a:lnTo>
                <a:lnTo>
                  <a:pt x="387" y="1001"/>
                </a:lnTo>
                <a:lnTo>
                  <a:pt x="312" y="968"/>
                </a:lnTo>
                <a:lnTo>
                  <a:pt x="249" y="965"/>
                </a:lnTo>
                <a:lnTo>
                  <a:pt x="189" y="968"/>
                </a:lnTo>
                <a:lnTo>
                  <a:pt x="120" y="1001"/>
                </a:lnTo>
                <a:lnTo>
                  <a:pt x="15" y="458"/>
                </a:lnTo>
                <a:lnTo>
                  <a:pt x="0" y="215"/>
                </a:lnTo>
                <a:lnTo>
                  <a:pt x="33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4219575" y="765175"/>
            <a:ext cx="1195388" cy="635000"/>
          </a:xfrm>
          <a:custGeom>
            <a:avLst/>
            <a:gdLst>
              <a:gd name="T0" fmla="*/ 7561266 w 753"/>
              <a:gd name="T1" fmla="*/ 113407840 h 400"/>
              <a:gd name="T2" fmla="*/ 317539817 w 753"/>
              <a:gd name="T3" fmla="*/ 156249689 h 400"/>
              <a:gd name="T4" fmla="*/ 1035785507 w 753"/>
              <a:gd name="T5" fmla="*/ 0 h 400"/>
              <a:gd name="T6" fmla="*/ 1270159266 w 753"/>
              <a:gd name="T7" fmla="*/ 10080625 h 400"/>
              <a:gd name="T8" fmla="*/ 1496973350 w 753"/>
              <a:gd name="T9" fmla="*/ 123488462 h 400"/>
              <a:gd name="T10" fmla="*/ 1791832850 w 753"/>
              <a:gd name="T11" fmla="*/ 350302505 h 400"/>
              <a:gd name="T12" fmla="*/ 1874997220 w 753"/>
              <a:gd name="T13" fmla="*/ 614918136 h 400"/>
              <a:gd name="T14" fmla="*/ 1716228155 w 753"/>
              <a:gd name="T15" fmla="*/ 456149134 h 400"/>
              <a:gd name="T16" fmla="*/ 1481852411 w 753"/>
              <a:gd name="T17" fmla="*/ 365423438 h 400"/>
              <a:gd name="T18" fmla="*/ 1262599591 w 753"/>
              <a:gd name="T19" fmla="*/ 342741245 h 400"/>
              <a:gd name="T20" fmla="*/ 1421368656 w 753"/>
              <a:gd name="T21" fmla="*/ 448587874 h 400"/>
              <a:gd name="T22" fmla="*/ 1572578045 w 753"/>
              <a:gd name="T23" fmla="*/ 509071606 h 400"/>
              <a:gd name="T24" fmla="*/ 1776711911 w 753"/>
              <a:gd name="T25" fmla="*/ 682963128 h 400"/>
              <a:gd name="T26" fmla="*/ 1897679422 w 753"/>
              <a:gd name="T27" fmla="*/ 1008062589 h 400"/>
              <a:gd name="T28" fmla="*/ 1648182739 w 753"/>
              <a:gd name="T29" fmla="*/ 826611196 h 400"/>
              <a:gd name="T30" fmla="*/ 1391126778 w 753"/>
              <a:gd name="T31" fmla="*/ 720764666 h 400"/>
              <a:gd name="T32" fmla="*/ 1315522083 w 753"/>
              <a:gd name="T33" fmla="*/ 713204993 h 400"/>
              <a:gd name="T34" fmla="*/ 1013103305 w 753"/>
              <a:gd name="T35" fmla="*/ 720764666 h 400"/>
              <a:gd name="T36" fmla="*/ 680442450 w 753"/>
              <a:gd name="T37" fmla="*/ 849293588 h 400"/>
              <a:gd name="T38" fmla="*/ 325101080 w 753"/>
              <a:gd name="T39" fmla="*/ 887095126 h 400"/>
              <a:gd name="T40" fmla="*/ 189012580 w 753"/>
              <a:gd name="T41" fmla="*/ 856853260 h 400"/>
              <a:gd name="T42" fmla="*/ 75604719 w 753"/>
              <a:gd name="T43" fmla="*/ 803930591 h 400"/>
              <a:gd name="T44" fmla="*/ 15120945 w 753"/>
              <a:gd name="T45" fmla="*/ 735885599 h 400"/>
              <a:gd name="T46" fmla="*/ 7561266 w 753"/>
              <a:gd name="T47" fmla="*/ 297378446 h 400"/>
              <a:gd name="T48" fmla="*/ 0 w 753"/>
              <a:gd name="T49" fmla="*/ 146169068 h 400"/>
              <a:gd name="T50" fmla="*/ 7561266 w 753"/>
              <a:gd name="T51" fmla="*/ 113407840 h 4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53"/>
              <a:gd name="T79" fmla="*/ 0 h 400"/>
              <a:gd name="T80" fmla="*/ 753 w 753"/>
              <a:gd name="T81" fmla="*/ 400 h 4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53" h="400">
                <a:moveTo>
                  <a:pt x="3" y="45"/>
                </a:moveTo>
                <a:lnTo>
                  <a:pt x="126" y="62"/>
                </a:lnTo>
                <a:lnTo>
                  <a:pt x="411" y="0"/>
                </a:lnTo>
                <a:lnTo>
                  <a:pt x="504" y="4"/>
                </a:lnTo>
                <a:lnTo>
                  <a:pt x="594" y="49"/>
                </a:lnTo>
                <a:lnTo>
                  <a:pt x="711" y="139"/>
                </a:lnTo>
                <a:lnTo>
                  <a:pt x="744" y="244"/>
                </a:lnTo>
                <a:lnTo>
                  <a:pt x="681" y="181"/>
                </a:lnTo>
                <a:lnTo>
                  <a:pt x="588" y="145"/>
                </a:lnTo>
                <a:lnTo>
                  <a:pt x="501" y="136"/>
                </a:lnTo>
                <a:lnTo>
                  <a:pt x="564" y="178"/>
                </a:lnTo>
                <a:lnTo>
                  <a:pt x="624" y="202"/>
                </a:lnTo>
                <a:lnTo>
                  <a:pt x="705" y="271"/>
                </a:lnTo>
                <a:lnTo>
                  <a:pt x="753" y="400"/>
                </a:lnTo>
                <a:lnTo>
                  <a:pt x="654" y="328"/>
                </a:lnTo>
                <a:lnTo>
                  <a:pt x="552" y="286"/>
                </a:lnTo>
                <a:lnTo>
                  <a:pt x="522" y="283"/>
                </a:lnTo>
                <a:lnTo>
                  <a:pt x="402" y="286"/>
                </a:lnTo>
                <a:lnTo>
                  <a:pt x="270" y="337"/>
                </a:lnTo>
                <a:lnTo>
                  <a:pt x="129" y="352"/>
                </a:lnTo>
                <a:lnTo>
                  <a:pt x="75" y="340"/>
                </a:lnTo>
                <a:lnTo>
                  <a:pt x="30" y="319"/>
                </a:lnTo>
                <a:lnTo>
                  <a:pt x="6" y="292"/>
                </a:lnTo>
                <a:lnTo>
                  <a:pt x="3" y="118"/>
                </a:lnTo>
                <a:lnTo>
                  <a:pt x="0" y="58"/>
                </a:lnTo>
                <a:lnTo>
                  <a:pt x="3" y="4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0" name="Freeform 11"/>
          <p:cNvSpPr>
            <a:spLocks/>
          </p:cNvSpPr>
          <p:nvPr/>
        </p:nvSpPr>
        <p:spPr bwMode="auto">
          <a:xfrm>
            <a:off x="2500314" y="4519613"/>
            <a:ext cx="14287" cy="4762"/>
          </a:xfrm>
          <a:custGeom>
            <a:avLst/>
            <a:gdLst>
              <a:gd name="T0" fmla="*/ 22679815 w 9"/>
              <a:gd name="T1" fmla="*/ 0 h 3"/>
              <a:gd name="T2" fmla="*/ 0 w 9"/>
              <a:gd name="T3" fmla="*/ 7558882 h 3"/>
              <a:gd name="T4" fmla="*/ 22679815 w 9"/>
              <a:gd name="T5" fmla="*/ 0 h 3"/>
              <a:gd name="T6" fmla="*/ 0 60000 65536"/>
              <a:gd name="T7" fmla="*/ 0 60000 65536"/>
              <a:gd name="T8" fmla="*/ 0 60000 65536"/>
              <a:gd name="T9" fmla="*/ 0 w 9"/>
              <a:gd name="T10" fmla="*/ 0 h 3"/>
              <a:gd name="T11" fmla="*/ 9 w 9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">
                <a:moveTo>
                  <a:pt x="9" y="0"/>
                </a:moveTo>
                <a:cubicBezTo>
                  <a:pt x="6" y="1"/>
                  <a:pt x="0" y="3"/>
                  <a:pt x="0" y="3"/>
                </a:cubicBezTo>
                <a:cubicBezTo>
                  <a:pt x="0" y="3"/>
                  <a:pt x="6" y="1"/>
                  <a:pt x="9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2" name="Text Box 21"/>
          <p:cNvSpPr txBox="1">
            <a:spLocks noChangeArrowheads="1"/>
          </p:cNvSpPr>
          <p:nvPr/>
        </p:nvSpPr>
        <p:spPr bwMode="auto">
          <a:xfrm>
            <a:off x="4564063" y="712788"/>
            <a:ext cx="1841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7" name="Text Box 27"/>
          <p:cNvSpPr txBox="1">
            <a:spLocks noChangeArrowheads="1"/>
          </p:cNvSpPr>
          <p:nvPr/>
        </p:nvSpPr>
        <p:spPr bwMode="auto">
          <a:xfrm>
            <a:off x="8759825" y="2708275"/>
            <a:ext cx="81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8616950" y="1125538"/>
            <a:ext cx="81304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4" name="Text Box 35"/>
          <p:cNvSpPr txBox="1">
            <a:spLocks noChangeArrowheads="1"/>
          </p:cNvSpPr>
          <p:nvPr/>
        </p:nvSpPr>
        <p:spPr bwMode="auto">
          <a:xfrm>
            <a:off x="2351088" y="765176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5" name="Text Box 36"/>
          <p:cNvSpPr txBox="1">
            <a:spLocks noChangeArrowheads="1"/>
          </p:cNvSpPr>
          <p:nvPr/>
        </p:nvSpPr>
        <p:spPr bwMode="auto">
          <a:xfrm>
            <a:off x="7824788" y="4149726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0267" name="Freeform 39"/>
          <p:cNvSpPr>
            <a:spLocks/>
          </p:cNvSpPr>
          <p:nvPr/>
        </p:nvSpPr>
        <p:spPr bwMode="auto">
          <a:xfrm>
            <a:off x="5772151" y="1238250"/>
            <a:ext cx="1057275" cy="566738"/>
          </a:xfrm>
          <a:custGeom>
            <a:avLst/>
            <a:gdLst>
              <a:gd name="T0" fmla="*/ 7559675 w 666"/>
              <a:gd name="T1" fmla="*/ 7561270 h 357"/>
              <a:gd name="T2" fmla="*/ 241935011 w 666"/>
              <a:gd name="T3" fmla="*/ 0 h 357"/>
              <a:gd name="T4" fmla="*/ 710684000 w 666"/>
              <a:gd name="T5" fmla="*/ 219254605 h 357"/>
              <a:gd name="T6" fmla="*/ 970259404 w 666"/>
              <a:gd name="T7" fmla="*/ 277217437 h 357"/>
              <a:gd name="T8" fmla="*/ 990420646 w 666"/>
              <a:gd name="T9" fmla="*/ 294859334 h 357"/>
              <a:gd name="T10" fmla="*/ 1678424241 w 666"/>
              <a:gd name="T11" fmla="*/ 98286965 h 357"/>
              <a:gd name="T12" fmla="*/ 1444050193 w 666"/>
              <a:gd name="T13" fmla="*/ 400705953 h 357"/>
              <a:gd name="T14" fmla="*/ 1194554021 w 666"/>
              <a:gd name="T15" fmla="*/ 582157400 h 357"/>
              <a:gd name="T16" fmla="*/ 1255037749 w 666"/>
              <a:gd name="T17" fmla="*/ 597278346 h 357"/>
              <a:gd name="T18" fmla="*/ 1633061048 w 666"/>
              <a:gd name="T19" fmla="*/ 491431726 h 357"/>
              <a:gd name="T20" fmla="*/ 1663302912 w 666"/>
              <a:gd name="T21" fmla="*/ 483870460 h 357"/>
              <a:gd name="T22" fmla="*/ 1512093593 w 666"/>
              <a:gd name="T23" fmla="*/ 695563699 h 357"/>
              <a:gd name="T24" fmla="*/ 1315521477 w 666"/>
              <a:gd name="T25" fmla="*/ 824092531 h 357"/>
              <a:gd name="T26" fmla="*/ 967740042 w 666"/>
              <a:gd name="T27" fmla="*/ 899697458 h 357"/>
              <a:gd name="T28" fmla="*/ 710684000 w 666"/>
              <a:gd name="T29" fmla="*/ 808971586 h 357"/>
              <a:gd name="T30" fmla="*/ 521671557 w 666"/>
              <a:gd name="T31" fmla="*/ 710684645 h 357"/>
              <a:gd name="T32" fmla="*/ 287297806 w 666"/>
              <a:gd name="T33" fmla="*/ 627520237 h 357"/>
              <a:gd name="T34" fmla="*/ 128527177 w 666"/>
              <a:gd name="T35" fmla="*/ 635079917 h 357"/>
              <a:gd name="T36" fmla="*/ 0 w 666"/>
              <a:gd name="T37" fmla="*/ 619958971 h 357"/>
              <a:gd name="T38" fmla="*/ 7559675 w 666"/>
              <a:gd name="T39" fmla="*/ 7561270 h 3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66"/>
              <a:gd name="T61" fmla="*/ 0 h 357"/>
              <a:gd name="T62" fmla="*/ 666 w 666"/>
              <a:gd name="T63" fmla="*/ 357 h 3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66" h="357">
                <a:moveTo>
                  <a:pt x="3" y="3"/>
                </a:moveTo>
                <a:lnTo>
                  <a:pt x="96" y="0"/>
                </a:lnTo>
                <a:lnTo>
                  <a:pt x="282" y="87"/>
                </a:lnTo>
                <a:lnTo>
                  <a:pt x="385" y="110"/>
                </a:lnTo>
                <a:lnTo>
                  <a:pt x="393" y="117"/>
                </a:lnTo>
                <a:lnTo>
                  <a:pt x="666" y="39"/>
                </a:lnTo>
                <a:lnTo>
                  <a:pt x="573" y="159"/>
                </a:lnTo>
                <a:lnTo>
                  <a:pt x="474" y="231"/>
                </a:lnTo>
                <a:lnTo>
                  <a:pt x="498" y="237"/>
                </a:lnTo>
                <a:lnTo>
                  <a:pt x="648" y="195"/>
                </a:lnTo>
                <a:lnTo>
                  <a:pt x="660" y="192"/>
                </a:lnTo>
                <a:lnTo>
                  <a:pt x="600" y="276"/>
                </a:lnTo>
                <a:lnTo>
                  <a:pt x="522" y="327"/>
                </a:lnTo>
                <a:lnTo>
                  <a:pt x="384" y="357"/>
                </a:lnTo>
                <a:lnTo>
                  <a:pt x="282" y="321"/>
                </a:lnTo>
                <a:lnTo>
                  <a:pt x="207" y="282"/>
                </a:lnTo>
                <a:lnTo>
                  <a:pt x="114" y="249"/>
                </a:lnTo>
                <a:lnTo>
                  <a:pt x="51" y="252"/>
                </a:lnTo>
                <a:lnTo>
                  <a:pt x="0" y="246"/>
                </a:lnTo>
                <a:lnTo>
                  <a:pt x="3" y="3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17474">
            <a:off x="7571582" y="513557"/>
            <a:ext cx="14033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5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10842" y="4929198"/>
            <a:ext cx="1214446" cy="630252"/>
          </a:xfrm>
          <a:prstGeom prst="notchedRightArrow">
            <a:avLst>
              <a:gd name="adj1" fmla="val 50000"/>
              <a:gd name="adj2" fmla="val 62363"/>
            </a:avLst>
          </a:pr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88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-904924" y="64291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9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7.40741E-7 C -0.00399 0.02106 -0.00729 0.04236 -0.01249 0.06296 C -0.01545 0.09375 -0.02517 0.12037 -0.03472 0.14815 C -0.04201 0.16967 -0.04913 0.19213 -0.05972 0.21111 C -0.0618 0.22176 -0.06562 0.23032 -0.07083 0.23889 C -0.07308 0.24792 -0.07968 0.25694 -0.08333 0.26481 C -0.08958 0.27801 -0.09444 0.29213 -0.09999 0.30555 C -0.10642 0.32083 -0.10225 0.3044 -0.10833 0.32222 C -0.11649 0.34583 -0.12187 0.37106 -0.13055 0.39444 C -0.13229 0.40625 -0.13854 0.41366 -0.14305 0.42407 C -0.14479 0.42824 -0.14513 0.4331 -0.14722 0.43704 C -0.14878 0.43981 -0.15121 0.44167 -0.15277 0.44444 C -0.15746 0.45278 -0.16111 0.46111 -0.16666 0.46852 C -0.16944 0.4794 -0.17291 0.48657 -0.17777 0.49629 C -0.17864 0.49792 -0.17829 0.50023 -0.17916 0.50185 C -0.1802 0.50393 -0.18229 0.50509 -0.18333 0.50741 C -0.1868 0.51458 -0.18958 0.52245 -0.19305 0.52963 C -0.19496 0.53379 -0.19704 0.54745 -0.19861 0.55 C -0.19947 0.55162 -0.20138 0.55116 -0.20277 0.55185 C -0.20954 0.56991 -0.20121 0.55208 -0.20972 0.56111 C -0.21111 0.5625 -0.21128 0.56504 -0.21249 0.56667 C -0.21371 0.56829 -0.21527 0.56921 -0.21666 0.57037 C -0.22586 0.56829 -0.22638 0.56829 -0.22916 0.55741 C -0.22847 0.54467 -0.23159 0.52014 -0.21944 0.51481 C -0.21249 0.51782 -0.20555 0.52106 -0.19861 0.52407 C -0.19565 0.53009 -0.19409 0.53611 -0.19166 0.54259 C -0.1934 0.5544 -0.19548 0.5537 -0.19999 0.56296 C -0.20746 0.55972 -0.21145 0.5544 -0.21388 0.54444 C -0.21336 0.53819 -0.21406 0.53171 -0.21249 0.52592 C -0.21197 0.52407 -0.20972 0.52477 -0.20833 0.52407 C -0.19583 0.5169 -0.21145 0.52315 -0.19166 0.51667 C -0.18975 0.51597 -0.18611 0.51481 -0.18611 0.51481 C -0.16649 0.51667 -0.16267 0.51227 -0.15694 0.53518 C -0.15833 0.55092 -0.15815 0.55254 -0.16805 0.55926 C -0.17413 0.5581 -0.18177 0.56134 -0.18611 0.55555 C -0.1894 0.55116 -0.1868 0.54259 -0.18472 0.53704 C -0.18315 0.5331 -0.17638 0.52963 -0.17638 0.52963 C -0.16944 0.51597 -0.15937 0.51273 -0.14999 0.5037 C -0.14461 0.49861 -0.14027 0.48634 -0.13611 0.47963 C -0.13246 0.46736 -0.1276 0.44977 -0.12222 0.43889 C -0.12083 0.42963 -0.1177 0.425 -0.11527 0.41667 C -0.10607 0.38634 -0.11388 0.40278 -0.10694 0.38889 C -0.10624 0.38426 -0.10572 0.37847 -0.10416 0.37407 C -0.10242 0.36898 -0.09965 0.36458 -0.09861 0.35926 C -0.09704 0.35069 -0.09461 0.34305 -0.09166 0.33518 C -0.08975 0.32037 -0.08975 0.30532 -0.08749 0.29074 C -0.08315 0.2618 -0.07274 0.23287 -0.06388 0.20555 C -0.06232 0.19375 -0.0585 0.18518 -0.05555 0.17407 C -0.05364 0.16667 -0.05121 0.15949 -0.04999 0.15185 C -0.04913 0.1456 -0.04895 0.13912 -0.04722 0.13333 C -0.04565 0.12801 -0.04218 0.12384 -0.04027 0.11852 C -0.03263 0.09676 -0.0302 0.06991 -0.01388 0.05555 C -0.00989 0.04745 -0.00329 0.04051 0.00278 0.03518 C 0.0066 0.02778 0.01112 0.01991 0.01667 0.01481 C 0.01876 0.00671 0.02362 0.0037 0.02362 -0.00556 " pathEditMode="relative" ptsTypes="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5"/>
                  </p:tgtEl>
                </p:cond>
              </p:nextCondLst>
            </p:seq>
          </p:childTnLst>
        </p:cTn>
      </p:par>
    </p:tnLst>
    <p:bldLst>
      <p:bldP spid="10257" grpId="0"/>
      <p:bldP spid="10264" grpId="0"/>
      <p:bldP spid="10265" grpId="0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85abf8d1f75342629cc40146e3a696d36721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132</Words>
  <Application>Microsoft Office PowerPoint</Application>
  <PresentationFormat>Произвольный</PresentationFormat>
  <Paragraphs>75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Admin</cp:lastModifiedBy>
  <cp:revision>199</cp:revision>
  <dcterms:created xsi:type="dcterms:W3CDTF">2011-06-22T09:36:43Z</dcterms:created>
  <dcterms:modified xsi:type="dcterms:W3CDTF">2022-06-07T20:43:53Z</dcterms:modified>
</cp:coreProperties>
</file>